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C0F98-F992-4BCF-A7BD-9B8257729A7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5EB1F55-51FF-4174-AD63-94DC1D480934}">
      <dgm:prSet/>
      <dgm:spPr/>
      <dgm:t>
        <a:bodyPr/>
        <a:lstStyle/>
        <a:p>
          <a:r>
            <a:rPr lang="en-US" b="1"/>
            <a:t>Objective: </a:t>
          </a:r>
          <a:r>
            <a:rPr lang="en-US"/>
            <a:t>To provide training on proper cash handling procedures for PTA events to ensure security, accountability, and compliance.</a:t>
          </a:r>
        </a:p>
      </dgm:t>
    </dgm:pt>
    <dgm:pt modelId="{1A1A0F5B-2863-4149-995C-54037CF2280D}" type="parTrans" cxnId="{D8EABD82-FEE1-4BA9-BCC6-E2B166BA0A5A}">
      <dgm:prSet/>
      <dgm:spPr/>
      <dgm:t>
        <a:bodyPr/>
        <a:lstStyle/>
        <a:p>
          <a:endParaRPr lang="en-US"/>
        </a:p>
      </dgm:t>
    </dgm:pt>
    <dgm:pt modelId="{A626B4E7-5A58-45F8-ABCC-1CD7CC5C5704}" type="sibTrans" cxnId="{D8EABD82-FEE1-4BA9-BCC6-E2B166BA0A5A}">
      <dgm:prSet/>
      <dgm:spPr/>
      <dgm:t>
        <a:bodyPr/>
        <a:lstStyle/>
        <a:p>
          <a:endParaRPr lang="en-US"/>
        </a:p>
      </dgm:t>
    </dgm:pt>
    <dgm:pt modelId="{5118C871-FBC9-488B-AE89-3A285758D730}">
      <dgm:prSet/>
      <dgm:spPr/>
      <dgm:t>
        <a:bodyPr/>
        <a:lstStyle/>
        <a:p>
          <a:r>
            <a:rPr lang="en-US" b="1"/>
            <a:t>Why It Matters: </a:t>
          </a:r>
          <a:r>
            <a:rPr lang="en-US"/>
            <a:t>Protecting PTA funds, ensuring transparency, and building trust within the community.</a:t>
          </a:r>
        </a:p>
      </dgm:t>
    </dgm:pt>
    <dgm:pt modelId="{085E88B8-60B4-4A6B-8FDD-6B05D2766EC8}" type="parTrans" cxnId="{A47AB5F6-010E-4DD7-B7B1-37F047E685A3}">
      <dgm:prSet/>
      <dgm:spPr/>
      <dgm:t>
        <a:bodyPr/>
        <a:lstStyle/>
        <a:p>
          <a:endParaRPr lang="en-US"/>
        </a:p>
      </dgm:t>
    </dgm:pt>
    <dgm:pt modelId="{C7581165-7132-4093-BE94-E1E814690515}" type="sibTrans" cxnId="{A47AB5F6-010E-4DD7-B7B1-37F047E685A3}">
      <dgm:prSet/>
      <dgm:spPr/>
      <dgm:t>
        <a:bodyPr/>
        <a:lstStyle/>
        <a:p>
          <a:endParaRPr lang="en-US"/>
        </a:p>
      </dgm:t>
    </dgm:pt>
    <dgm:pt modelId="{8A0C812B-8933-4AAA-AD1D-1593DCA304EC}" type="pres">
      <dgm:prSet presAssocID="{AEBC0F98-F992-4BCF-A7BD-9B8257729A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2B7633-44FA-416E-8118-A1184EC36155}" type="pres">
      <dgm:prSet presAssocID="{15EB1F55-51FF-4174-AD63-94DC1D480934}" presName="hierRoot1" presStyleCnt="0"/>
      <dgm:spPr/>
    </dgm:pt>
    <dgm:pt modelId="{A17F8E06-E7A5-457C-85F3-9D826EE51F2F}" type="pres">
      <dgm:prSet presAssocID="{15EB1F55-51FF-4174-AD63-94DC1D480934}" presName="composite" presStyleCnt="0"/>
      <dgm:spPr/>
    </dgm:pt>
    <dgm:pt modelId="{01F786E6-4CE6-44E4-B94D-C8DE10998189}" type="pres">
      <dgm:prSet presAssocID="{15EB1F55-51FF-4174-AD63-94DC1D480934}" presName="background" presStyleLbl="node0" presStyleIdx="0" presStyleCnt="2"/>
      <dgm:spPr/>
    </dgm:pt>
    <dgm:pt modelId="{9CF4065F-ACF8-4E8A-8834-4617BBD98302}" type="pres">
      <dgm:prSet presAssocID="{15EB1F55-51FF-4174-AD63-94DC1D480934}" presName="text" presStyleLbl="fgAcc0" presStyleIdx="0" presStyleCnt="2">
        <dgm:presLayoutVars>
          <dgm:chPref val="3"/>
        </dgm:presLayoutVars>
      </dgm:prSet>
      <dgm:spPr/>
    </dgm:pt>
    <dgm:pt modelId="{89B2D331-8CFF-415E-A5E7-D072AEF8A89A}" type="pres">
      <dgm:prSet presAssocID="{15EB1F55-51FF-4174-AD63-94DC1D480934}" presName="hierChild2" presStyleCnt="0"/>
      <dgm:spPr/>
    </dgm:pt>
    <dgm:pt modelId="{343B71B9-BC9E-4506-A3A8-C280C556FCBA}" type="pres">
      <dgm:prSet presAssocID="{5118C871-FBC9-488B-AE89-3A285758D730}" presName="hierRoot1" presStyleCnt="0"/>
      <dgm:spPr/>
    </dgm:pt>
    <dgm:pt modelId="{8BA55D1B-91EE-44B6-98D8-278028D17BFB}" type="pres">
      <dgm:prSet presAssocID="{5118C871-FBC9-488B-AE89-3A285758D730}" presName="composite" presStyleCnt="0"/>
      <dgm:spPr/>
    </dgm:pt>
    <dgm:pt modelId="{C241C33D-C2F3-42F1-8165-712F9786CA5B}" type="pres">
      <dgm:prSet presAssocID="{5118C871-FBC9-488B-AE89-3A285758D730}" presName="background" presStyleLbl="node0" presStyleIdx="1" presStyleCnt="2"/>
      <dgm:spPr/>
    </dgm:pt>
    <dgm:pt modelId="{45E57B29-CB25-4FCD-AEE9-6195F52CFED8}" type="pres">
      <dgm:prSet presAssocID="{5118C871-FBC9-488B-AE89-3A285758D730}" presName="text" presStyleLbl="fgAcc0" presStyleIdx="1" presStyleCnt="2">
        <dgm:presLayoutVars>
          <dgm:chPref val="3"/>
        </dgm:presLayoutVars>
      </dgm:prSet>
      <dgm:spPr/>
    </dgm:pt>
    <dgm:pt modelId="{7F7A2DCA-CB0A-48CF-9086-3C516D3EAAE6}" type="pres">
      <dgm:prSet presAssocID="{5118C871-FBC9-488B-AE89-3A285758D730}" presName="hierChild2" presStyleCnt="0"/>
      <dgm:spPr/>
    </dgm:pt>
  </dgm:ptLst>
  <dgm:cxnLst>
    <dgm:cxn modelId="{A8C71404-FBF0-4970-9F72-6A86EBEAA41C}" type="presOf" srcId="{AEBC0F98-F992-4BCF-A7BD-9B8257729A7E}" destId="{8A0C812B-8933-4AAA-AD1D-1593DCA304EC}" srcOrd="0" destOrd="0" presId="urn:microsoft.com/office/officeart/2005/8/layout/hierarchy1"/>
    <dgm:cxn modelId="{19AF082B-AD94-4D04-A79B-B9BA62F87DA2}" type="presOf" srcId="{5118C871-FBC9-488B-AE89-3A285758D730}" destId="{45E57B29-CB25-4FCD-AEE9-6195F52CFED8}" srcOrd="0" destOrd="0" presId="urn:microsoft.com/office/officeart/2005/8/layout/hierarchy1"/>
    <dgm:cxn modelId="{38E8E455-2A0E-4BD7-AAC9-1010CC576135}" type="presOf" srcId="{15EB1F55-51FF-4174-AD63-94DC1D480934}" destId="{9CF4065F-ACF8-4E8A-8834-4617BBD98302}" srcOrd="0" destOrd="0" presId="urn:microsoft.com/office/officeart/2005/8/layout/hierarchy1"/>
    <dgm:cxn modelId="{D8EABD82-FEE1-4BA9-BCC6-E2B166BA0A5A}" srcId="{AEBC0F98-F992-4BCF-A7BD-9B8257729A7E}" destId="{15EB1F55-51FF-4174-AD63-94DC1D480934}" srcOrd="0" destOrd="0" parTransId="{1A1A0F5B-2863-4149-995C-54037CF2280D}" sibTransId="{A626B4E7-5A58-45F8-ABCC-1CD7CC5C5704}"/>
    <dgm:cxn modelId="{A47AB5F6-010E-4DD7-B7B1-37F047E685A3}" srcId="{AEBC0F98-F992-4BCF-A7BD-9B8257729A7E}" destId="{5118C871-FBC9-488B-AE89-3A285758D730}" srcOrd="1" destOrd="0" parTransId="{085E88B8-60B4-4A6B-8FDD-6B05D2766EC8}" sibTransId="{C7581165-7132-4093-BE94-E1E814690515}"/>
    <dgm:cxn modelId="{A4E0714E-77CB-4C22-B493-A5853AA49EA8}" type="presParOf" srcId="{8A0C812B-8933-4AAA-AD1D-1593DCA304EC}" destId="{0C2B7633-44FA-416E-8118-A1184EC36155}" srcOrd="0" destOrd="0" presId="urn:microsoft.com/office/officeart/2005/8/layout/hierarchy1"/>
    <dgm:cxn modelId="{356B0170-7CE6-42B7-B872-263B38AA2C91}" type="presParOf" srcId="{0C2B7633-44FA-416E-8118-A1184EC36155}" destId="{A17F8E06-E7A5-457C-85F3-9D826EE51F2F}" srcOrd="0" destOrd="0" presId="urn:microsoft.com/office/officeart/2005/8/layout/hierarchy1"/>
    <dgm:cxn modelId="{C0A32BB2-7506-472E-BCBA-0AF9172F92F8}" type="presParOf" srcId="{A17F8E06-E7A5-457C-85F3-9D826EE51F2F}" destId="{01F786E6-4CE6-44E4-B94D-C8DE10998189}" srcOrd="0" destOrd="0" presId="urn:microsoft.com/office/officeart/2005/8/layout/hierarchy1"/>
    <dgm:cxn modelId="{EA8C408D-0939-4D88-931D-6FF60B5AE223}" type="presParOf" srcId="{A17F8E06-E7A5-457C-85F3-9D826EE51F2F}" destId="{9CF4065F-ACF8-4E8A-8834-4617BBD98302}" srcOrd="1" destOrd="0" presId="urn:microsoft.com/office/officeart/2005/8/layout/hierarchy1"/>
    <dgm:cxn modelId="{3B368770-E135-4153-952A-23BA0AA9FEAE}" type="presParOf" srcId="{0C2B7633-44FA-416E-8118-A1184EC36155}" destId="{89B2D331-8CFF-415E-A5E7-D072AEF8A89A}" srcOrd="1" destOrd="0" presId="urn:microsoft.com/office/officeart/2005/8/layout/hierarchy1"/>
    <dgm:cxn modelId="{1BB72EB8-6818-420E-BA96-46DC764DEE32}" type="presParOf" srcId="{8A0C812B-8933-4AAA-AD1D-1593DCA304EC}" destId="{343B71B9-BC9E-4506-A3A8-C280C556FCBA}" srcOrd="1" destOrd="0" presId="urn:microsoft.com/office/officeart/2005/8/layout/hierarchy1"/>
    <dgm:cxn modelId="{E37432DC-F5F8-40F2-8200-1240E7BBAFE8}" type="presParOf" srcId="{343B71B9-BC9E-4506-A3A8-C280C556FCBA}" destId="{8BA55D1B-91EE-44B6-98D8-278028D17BFB}" srcOrd="0" destOrd="0" presId="urn:microsoft.com/office/officeart/2005/8/layout/hierarchy1"/>
    <dgm:cxn modelId="{69111BBD-2FBD-408C-A5AF-EC17AFC42F96}" type="presParOf" srcId="{8BA55D1B-91EE-44B6-98D8-278028D17BFB}" destId="{C241C33D-C2F3-42F1-8165-712F9786CA5B}" srcOrd="0" destOrd="0" presId="urn:microsoft.com/office/officeart/2005/8/layout/hierarchy1"/>
    <dgm:cxn modelId="{FC7C0E46-2EF3-480D-8CC7-6EA464829552}" type="presParOf" srcId="{8BA55D1B-91EE-44B6-98D8-278028D17BFB}" destId="{45E57B29-CB25-4FCD-AEE9-6195F52CFED8}" srcOrd="1" destOrd="0" presId="urn:microsoft.com/office/officeart/2005/8/layout/hierarchy1"/>
    <dgm:cxn modelId="{07C2A919-FD92-4C35-BC31-53D6F84E3BDF}" type="presParOf" srcId="{343B71B9-BC9E-4506-A3A8-C280C556FCBA}" destId="{7F7A2DCA-CB0A-48CF-9086-3C516D3EAA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79CCD8-F9CD-4D71-BE7E-61E709008775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CB86155-76DE-4E7C-A3D9-4DDFB83EEE6A}">
      <dgm:prSet/>
      <dgm:spPr/>
      <dgm:t>
        <a:bodyPr/>
        <a:lstStyle/>
        <a:p>
          <a:r>
            <a:rPr lang="en-US" b="1"/>
            <a:t>Steps to Request Cash:</a:t>
          </a:r>
          <a:endParaRPr lang="en-US"/>
        </a:p>
      </dgm:t>
    </dgm:pt>
    <dgm:pt modelId="{B800AB2A-EE14-4B73-B36B-1E69641A7A77}" type="parTrans" cxnId="{4EC808F7-27A1-405F-991F-F5473ACFBDA7}">
      <dgm:prSet/>
      <dgm:spPr/>
      <dgm:t>
        <a:bodyPr/>
        <a:lstStyle/>
        <a:p>
          <a:endParaRPr lang="en-US"/>
        </a:p>
      </dgm:t>
    </dgm:pt>
    <dgm:pt modelId="{867E565B-AF7A-44AB-AE1F-CB9EEC4BF749}" type="sibTrans" cxnId="{4EC808F7-27A1-405F-991F-F5473ACFBDA7}">
      <dgm:prSet/>
      <dgm:spPr/>
      <dgm:t>
        <a:bodyPr/>
        <a:lstStyle/>
        <a:p>
          <a:endParaRPr lang="en-US"/>
        </a:p>
      </dgm:t>
    </dgm:pt>
    <dgm:pt modelId="{EAEBDCC9-833B-4C0E-B7F6-354A744DE5CE}">
      <dgm:prSet/>
      <dgm:spPr/>
      <dgm:t>
        <a:bodyPr/>
        <a:lstStyle/>
        <a:p>
          <a:r>
            <a:rPr lang="en-US"/>
            <a:t>Complete the Cash Box Request Form.</a:t>
          </a:r>
        </a:p>
      </dgm:t>
    </dgm:pt>
    <dgm:pt modelId="{689C2128-CAAB-43A9-80F7-AB09A72C26C2}" type="parTrans" cxnId="{2A0AFD92-5385-4D32-B2A1-07329AF20B80}">
      <dgm:prSet/>
      <dgm:spPr/>
      <dgm:t>
        <a:bodyPr/>
        <a:lstStyle/>
        <a:p>
          <a:endParaRPr lang="en-US"/>
        </a:p>
      </dgm:t>
    </dgm:pt>
    <dgm:pt modelId="{00411FD0-5011-464C-A0E5-09B8BA8CB97F}" type="sibTrans" cxnId="{2A0AFD92-5385-4D32-B2A1-07329AF20B80}">
      <dgm:prSet/>
      <dgm:spPr/>
      <dgm:t>
        <a:bodyPr/>
        <a:lstStyle/>
        <a:p>
          <a:endParaRPr lang="en-US"/>
        </a:p>
      </dgm:t>
    </dgm:pt>
    <dgm:pt modelId="{F85157F8-96E2-4A36-B69C-74CC0552F8C4}">
      <dgm:prSet/>
      <dgm:spPr/>
      <dgm:t>
        <a:bodyPr/>
        <a:lstStyle/>
        <a:p>
          <a:r>
            <a:rPr lang="en-US"/>
            <a:t>Submit to Treasurer no later than one week before the event.</a:t>
          </a:r>
        </a:p>
      </dgm:t>
    </dgm:pt>
    <dgm:pt modelId="{53D2AF12-E013-405F-A394-2E65FAB61382}" type="parTrans" cxnId="{21EA45F4-33BA-475E-B224-137C55F76CBF}">
      <dgm:prSet/>
      <dgm:spPr/>
      <dgm:t>
        <a:bodyPr/>
        <a:lstStyle/>
        <a:p>
          <a:endParaRPr lang="en-US"/>
        </a:p>
      </dgm:t>
    </dgm:pt>
    <dgm:pt modelId="{77ABADF2-A410-4B74-A29D-79A21F7D1B1C}" type="sibTrans" cxnId="{21EA45F4-33BA-475E-B224-137C55F76CBF}">
      <dgm:prSet/>
      <dgm:spPr/>
      <dgm:t>
        <a:bodyPr/>
        <a:lstStyle/>
        <a:p>
          <a:endParaRPr lang="en-US"/>
        </a:p>
      </dgm:t>
    </dgm:pt>
    <dgm:pt modelId="{330EA494-2987-4267-86D8-193F5C5C890D}">
      <dgm:prSet/>
      <dgm:spPr/>
      <dgm:t>
        <a:bodyPr/>
        <a:lstStyle/>
        <a:p>
          <a:r>
            <a:rPr lang="en-US" b="1"/>
            <a:t>Important Note: </a:t>
          </a:r>
          <a:r>
            <a:rPr lang="en-US"/>
            <a:t>Specify denominations and amounts needed.</a:t>
          </a:r>
        </a:p>
      </dgm:t>
    </dgm:pt>
    <dgm:pt modelId="{3A364AC2-5C4D-47B6-99D4-350AB216BE5A}" type="parTrans" cxnId="{64251D4C-3381-41F2-B7E0-32D9321F58C1}">
      <dgm:prSet/>
      <dgm:spPr/>
      <dgm:t>
        <a:bodyPr/>
        <a:lstStyle/>
        <a:p>
          <a:endParaRPr lang="en-US"/>
        </a:p>
      </dgm:t>
    </dgm:pt>
    <dgm:pt modelId="{97BCA568-5817-456C-955E-2CC0DD45E77D}" type="sibTrans" cxnId="{64251D4C-3381-41F2-B7E0-32D9321F58C1}">
      <dgm:prSet/>
      <dgm:spPr/>
      <dgm:t>
        <a:bodyPr/>
        <a:lstStyle/>
        <a:p>
          <a:endParaRPr lang="en-US"/>
        </a:p>
      </dgm:t>
    </dgm:pt>
    <dgm:pt modelId="{68806D46-0381-45BF-8B86-5A5267577D05}" type="pres">
      <dgm:prSet presAssocID="{5679CCD8-F9CD-4D71-BE7E-61E709008775}" presName="theList" presStyleCnt="0">
        <dgm:presLayoutVars>
          <dgm:dir/>
          <dgm:animLvl val="lvl"/>
          <dgm:resizeHandles val="exact"/>
        </dgm:presLayoutVars>
      </dgm:prSet>
      <dgm:spPr/>
    </dgm:pt>
    <dgm:pt modelId="{7DFCF3D2-6864-4AD5-9761-39AD25430BD4}" type="pres">
      <dgm:prSet presAssocID="{5CB86155-76DE-4E7C-A3D9-4DDFB83EEE6A}" presName="compNode" presStyleCnt="0"/>
      <dgm:spPr/>
    </dgm:pt>
    <dgm:pt modelId="{4EEB816B-6367-474E-BD0A-E6A28F490E21}" type="pres">
      <dgm:prSet presAssocID="{5CB86155-76DE-4E7C-A3D9-4DDFB83EEE6A}" presName="noGeometry" presStyleCnt="0"/>
      <dgm:spPr/>
    </dgm:pt>
    <dgm:pt modelId="{647F1481-11E9-4F5E-8AA0-FB0383DDD947}" type="pres">
      <dgm:prSet presAssocID="{5CB86155-76DE-4E7C-A3D9-4DDFB83EEE6A}" presName="childTextVisible" presStyleLbl="bgAccFollowNode1" presStyleIdx="0" presStyleCnt="2">
        <dgm:presLayoutVars>
          <dgm:bulletEnabled val="1"/>
        </dgm:presLayoutVars>
      </dgm:prSet>
      <dgm:spPr/>
    </dgm:pt>
    <dgm:pt modelId="{C708BF7A-1AF6-421D-A313-1CE64FFD89F0}" type="pres">
      <dgm:prSet presAssocID="{5CB86155-76DE-4E7C-A3D9-4DDFB83EEE6A}" presName="childTextHidden" presStyleLbl="bgAccFollowNode1" presStyleIdx="0" presStyleCnt="2"/>
      <dgm:spPr/>
    </dgm:pt>
    <dgm:pt modelId="{A6250F56-D607-4BF3-9AB9-361A996F7B93}" type="pres">
      <dgm:prSet presAssocID="{5CB86155-76DE-4E7C-A3D9-4DDFB83EEE6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991485C5-59E4-46C8-8163-0C647D5A2558}" type="pres">
      <dgm:prSet presAssocID="{5CB86155-76DE-4E7C-A3D9-4DDFB83EEE6A}" presName="aSpace" presStyleCnt="0"/>
      <dgm:spPr/>
    </dgm:pt>
    <dgm:pt modelId="{5530D9E9-0735-4F6F-9A90-D8F385D5D73C}" type="pres">
      <dgm:prSet presAssocID="{330EA494-2987-4267-86D8-193F5C5C890D}" presName="compNode" presStyleCnt="0"/>
      <dgm:spPr/>
    </dgm:pt>
    <dgm:pt modelId="{D0C41B3E-F671-41C2-94D6-C1B38A43CDE7}" type="pres">
      <dgm:prSet presAssocID="{330EA494-2987-4267-86D8-193F5C5C890D}" presName="noGeometry" presStyleCnt="0"/>
      <dgm:spPr/>
    </dgm:pt>
    <dgm:pt modelId="{C88CF945-D426-425E-AA63-6A3D5959A727}" type="pres">
      <dgm:prSet presAssocID="{330EA494-2987-4267-86D8-193F5C5C890D}" presName="childTextVisible" presStyleLbl="bgAccFollowNode1" presStyleIdx="1" presStyleCnt="2">
        <dgm:presLayoutVars>
          <dgm:bulletEnabled val="1"/>
        </dgm:presLayoutVars>
      </dgm:prSet>
      <dgm:spPr/>
    </dgm:pt>
    <dgm:pt modelId="{81668FA9-3E7B-48DD-9D84-4E40275CCFB1}" type="pres">
      <dgm:prSet presAssocID="{330EA494-2987-4267-86D8-193F5C5C890D}" presName="childTextHidden" presStyleLbl="bgAccFollowNode1" presStyleIdx="1" presStyleCnt="2"/>
      <dgm:spPr/>
    </dgm:pt>
    <dgm:pt modelId="{951DD32A-468C-467B-A7E4-E9E9BBC9EC60}" type="pres">
      <dgm:prSet presAssocID="{330EA494-2987-4267-86D8-193F5C5C890D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1EC10413-7A33-4A7A-8B32-AFEAD2B42F5D}" type="presOf" srcId="{F85157F8-96E2-4A36-B69C-74CC0552F8C4}" destId="{647F1481-11E9-4F5E-8AA0-FB0383DDD947}" srcOrd="0" destOrd="1" presId="urn:microsoft.com/office/officeart/2005/8/layout/hProcess6"/>
    <dgm:cxn modelId="{E9395B26-313F-45FB-AC9A-8E4453152145}" type="presOf" srcId="{5679CCD8-F9CD-4D71-BE7E-61E709008775}" destId="{68806D46-0381-45BF-8B86-5A5267577D05}" srcOrd="0" destOrd="0" presId="urn:microsoft.com/office/officeart/2005/8/layout/hProcess6"/>
    <dgm:cxn modelId="{9EEF2538-E764-45A5-A626-1159BD626206}" type="presOf" srcId="{5CB86155-76DE-4E7C-A3D9-4DDFB83EEE6A}" destId="{A6250F56-D607-4BF3-9AB9-361A996F7B93}" srcOrd="0" destOrd="0" presId="urn:microsoft.com/office/officeart/2005/8/layout/hProcess6"/>
    <dgm:cxn modelId="{3CE16446-9CD3-4C5C-98E5-17A5DFCE00F3}" type="presOf" srcId="{EAEBDCC9-833B-4C0E-B7F6-354A744DE5CE}" destId="{647F1481-11E9-4F5E-8AA0-FB0383DDD947}" srcOrd="0" destOrd="0" presId="urn:microsoft.com/office/officeart/2005/8/layout/hProcess6"/>
    <dgm:cxn modelId="{64251D4C-3381-41F2-B7E0-32D9321F58C1}" srcId="{5679CCD8-F9CD-4D71-BE7E-61E709008775}" destId="{330EA494-2987-4267-86D8-193F5C5C890D}" srcOrd="1" destOrd="0" parTransId="{3A364AC2-5C4D-47B6-99D4-350AB216BE5A}" sibTransId="{97BCA568-5817-456C-955E-2CC0DD45E77D}"/>
    <dgm:cxn modelId="{2A0AFD92-5385-4D32-B2A1-07329AF20B80}" srcId="{5CB86155-76DE-4E7C-A3D9-4DDFB83EEE6A}" destId="{EAEBDCC9-833B-4C0E-B7F6-354A744DE5CE}" srcOrd="0" destOrd="0" parTransId="{689C2128-CAAB-43A9-80F7-AB09A72C26C2}" sibTransId="{00411FD0-5011-464C-A0E5-09B8BA8CB97F}"/>
    <dgm:cxn modelId="{0B088F96-6A79-4124-9ED5-AA2A8CE5ED84}" type="presOf" srcId="{330EA494-2987-4267-86D8-193F5C5C890D}" destId="{951DD32A-468C-467B-A7E4-E9E9BBC9EC60}" srcOrd="0" destOrd="0" presId="urn:microsoft.com/office/officeart/2005/8/layout/hProcess6"/>
    <dgm:cxn modelId="{195FF8AF-51D7-4D44-AC2B-31F74608A25F}" type="presOf" srcId="{F85157F8-96E2-4A36-B69C-74CC0552F8C4}" destId="{C708BF7A-1AF6-421D-A313-1CE64FFD89F0}" srcOrd="1" destOrd="1" presId="urn:microsoft.com/office/officeart/2005/8/layout/hProcess6"/>
    <dgm:cxn modelId="{8C313ABB-622D-4B9C-AF2A-346AC84A81F8}" type="presOf" srcId="{EAEBDCC9-833B-4C0E-B7F6-354A744DE5CE}" destId="{C708BF7A-1AF6-421D-A313-1CE64FFD89F0}" srcOrd="1" destOrd="0" presId="urn:microsoft.com/office/officeart/2005/8/layout/hProcess6"/>
    <dgm:cxn modelId="{21EA45F4-33BA-475E-B224-137C55F76CBF}" srcId="{5CB86155-76DE-4E7C-A3D9-4DDFB83EEE6A}" destId="{F85157F8-96E2-4A36-B69C-74CC0552F8C4}" srcOrd="1" destOrd="0" parTransId="{53D2AF12-E013-405F-A394-2E65FAB61382}" sibTransId="{77ABADF2-A410-4B74-A29D-79A21F7D1B1C}"/>
    <dgm:cxn modelId="{4EC808F7-27A1-405F-991F-F5473ACFBDA7}" srcId="{5679CCD8-F9CD-4D71-BE7E-61E709008775}" destId="{5CB86155-76DE-4E7C-A3D9-4DDFB83EEE6A}" srcOrd="0" destOrd="0" parTransId="{B800AB2A-EE14-4B73-B36B-1E69641A7A77}" sibTransId="{867E565B-AF7A-44AB-AE1F-CB9EEC4BF749}"/>
    <dgm:cxn modelId="{4D65286F-4C77-463B-8F1F-45170D577E8E}" type="presParOf" srcId="{68806D46-0381-45BF-8B86-5A5267577D05}" destId="{7DFCF3D2-6864-4AD5-9761-39AD25430BD4}" srcOrd="0" destOrd="0" presId="urn:microsoft.com/office/officeart/2005/8/layout/hProcess6"/>
    <dgm:cxn modelId="{9D99C190-9681-4CAB-80F9-24AA2537C24F}" type="presParOf" srcId="{7DFCF3D2-6864-4AD5-9761-39AD25430BD4}" destId="{4EEB816B-6367-474E-BD0A-E6A28F490E21}" srcOrd="0" destOrd="0" presId="urn:microsoft.com/office/officeart/2005/8/layout/hProcess6"/>
    <dgm:cxn modelId="{89ACC015-9CA0-4A06-A8EA-6AD65D2B986C}" type="presParOf" srcId="{7DFCF3D2-6864-4AD5-9761-39AD25430BD4}" destId="{647F1481-11E9-4F5E-8AA0-FB0383DDD947}" srcOrd="1" destOrd="0" presId="urn:microsoft.com/office/officeart/2005/8/layout/hProcess6"/>
    <dgm:cxn modelId="{333231E5-11C5-446C-94EF-BAF962515E2A}" type="presParOf" srcId="{7DFCF3D2-6864-4AD5-9761-39AD25430BD4}" destId="{C708BF7A-1AF6-421D-A313-1CE64FFD89F0}" srcOrd="2" destOrd="0" presId="urn:microsoft.com/office/officeart/2005/8/layout/hProcess6"/>
    <dgm:cxn modelId="{1266514B-6AD9-470D-8384-4B68EDB770CF}" type="presParOf" srcId="{7DFCF3D2-6864-4AD5-9761-39AD25430BD4}" destId="{A6250F56-D607-4BF3-9AB9-361A996F7B93}" srcOrd="3" destOrd="0" presId="urn:microsoft.com/office/officeart/2005/8/layout/hProcess6"/>
    <dgm:cxn modelId="{85ECF0C1-8F68-471C-B4C3-4BDD07C4C270}" type="presParOf" srcId="{68806D46-0381-45BF-8B86-5A5267577D05}" destId="{991485C5-59E4-46C8-8163-0C647D5A2558}" srcOrd="1" destOrd="0" presId="urn:microsoft.com/office/officeart/2005/8/layout/hProcess6"/>
    <dgm:cxn modelId="{7601F68D-33FE-43D8-884A-15DF56FAB21B}" type="presParOf" srcId="{68806D46-0381-45BF-8B86-5A5267577D05}" destId="{5530D9E9-0735-4F6F-9A90-D8F385D5D73C}" srcOrd="2" destOrd="0" presId="urn:microsoft.com/office/officeart/2005/8/layout/hProcess6"/>
    <dgm:cxn modelId="{75A3D593-EA9F-42A5-BA62-0334D8DFAFA3}" type="presParOf" srcId="{5530D9E9-0735-4F6F-9A90-D8F385D5D73C}" destId="{D0C41B3E-F671-41C2-94D6-C1B38A43CDE7}" srcOrd="0" destOrd="0" presId="urn:microsoft.com/office/officeart/2005/8/layout/hProcess6"/>
    <dgm:cxn modelId="{4DADC328-24B7-483E-8165-3BF22437DAE3}" type="presParOf" srcId="{5530D9E9-0735-4F6F-9A90-D8F385D5D73C}" destId="{C88CF945-D426-425E-AA63-6A3D5959A727}" srcOrd="1" destOrd="0" presId="urn:microsoft.com/office/officeart/2005/8/layout/hProcess6"/>
    <dgm:cxn modelId="{84D5194D-00EE-4280-A75A-54DE6999ACA3}" type="presParOf" srcId="{5530D9E9-0735-4F6F-9A90-D8F385D5D73C}" destId="{81668FA9-3E7B-48DD-9D84-4E40275CCFB1}" srcOrd="2" destOrd="0" presId="urn:microsoft.com/office/officeart/2005/8/layout/hProcess6"/>
    <dgm:cxn modelId="{A8B9CF6C-90AC-4EB7-B1D1-4811C7C5CA55}" type="presParOf" srcId="{5530D9E9-0735-4F6F-9A90-D8F385D5D73C}" destId="{951DD32A-468C-467B-A7E4-E9E9BBC9EC60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3B534-CD34-43DD-A6B7-F86751CDE8BE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E45A20C-06B9-4D07-AEEF-5F1BF9C1946C}">
      <dgm:prSet/>
      <dgm:spPr/>
      <dgm:t>
        <a:bodyPr/>
        <a:lstStyle/>
        <a:p>
          <a:pPr>
            <a:defRPr b="1"/>
          </a:pPr>
          <a:r>
            <a:rPr lang="en-US" b="1"/>
            <a:t>Authorized Personnel: </a:t>
          </a:r>
          <a:r>
            <a:rPr lang="en-US"/>
            <a:t>Only designated Cash Handlers and the Event Chairperson should manage cash.</a:t>
          </a:r>
        </a:p>
      </dgm:t>
    </dgm:pt>
    <dgm:pt modelId="{00820F1E-6BEF-4343-ABEB-47B43336143D}" type="parTrans" cxnId="{D6D4F9FE-7FBA-4792-B25E-9E4BEA4D3D04}">
      <dgm:prSet/>
      <dgm:spPr/>
      <dgm:t>
        <a:bodyPr/>
        <a:lstStyle/>
        <a:p>
          <a:endParaRPr lang="en-US"/>
        </a:p>
      </dgm:t>
    </dgm:pt>
    <dgm:pt modelId="{9FD7AB19-8E1D-4E22-8886-6FA908365B54}" type="sibTrans" cxnId="{D6D4F9FE-7FBA-4792-B25E-9E4BEA4D3D04}">
      <dgm:prSet/>
      <dgm:spPr/>
      <dgm:t>
        <a:bodyPr/>
        <a:lstStyle/>
        <a:p>
          <a:endParaRPr lang="en-US"/>
        </a:p>
      </dgm:t>
    </dgm:pt>
    <dgm:pt modelId="{3971D542-5C5B-476A-9F39-6E13AAFEBCC8}">
      <dgm:prSet/>
      <dgm:spPr/>
      <dgm:t>
        <a:bodyPr/>
        <a:lstStyle/>
        <a:p>
          <a:pPr>
            <a:defRPr b="1"/>
          </a:pPr>
          <a:r>
            <a:rPr lang="en-US" b="1"/>
            <a:t>Security Measures:</a:t>
          </a:r>
          <a:endParaRPr lang="en-US"/>
        </a:p>
      </dgm:t>
    </dgm:pt>
    <dgm:pt modelId="{1D820DD7-41D5-457C-81BD-0DB640B7C888}" type="parTrans" cxnId="{30C5C78F-2A40-46BC-8CE3-D5B984DF7A29}">
      <dgm:prSet/>
      <dgm:spPr/>
      <dgm:t>
        <a:bodyPr/>
        <a:lstStyle/>
        <a:p>
          <a:endParaRPr lang="en-US"/>
        </a:p>
      </dgm:t>
    </dgm:pt>
    <dgm:pt modelId="{9844F4C8-9BE7-45D2-B919-14091FA3201B}" type="sibTrans" cxnId="{30C5C78F-2A40-46BC-8CE3-D5B984DF7A29}">
      <dgm:prSet/>
      <dgm:spPr/>
      <dgm:t>
        <a:bodyPr/>
        <a:lstStyle/>
        <a:p>
          <a:endParaRPr lang="en-US"/>
        </a:p>
      </dgm:t>
    </dgm:pt>
    <dgm:pt modelId="{979C8CF7-482F-40F0-B2D4-4D7671338449}">
      <dgm:prSet/>
      <dgm:spPr/>
      <dgm:t>
        <a:bodyPr/>
        <a:lstStyle/>
        <a:p>
          <a:r>
            <a:rPr lang="en-US"/>
            <a:t>Keep cash in a locked Cash Box.</a:t>
          </a:r>
        </a:p>
      </dgm:t>
    </dgm:pt>
    <dgm:pt modelId="{55B2A7EC-043E-4899-A02E-53DBBEBD348D}" type="parTrans" cxnId="{914F1DA0-E99F-4EAF-9DEC-415139703F8F}">
      <dgm:prSet/>
      <dgm:spPr/>
      <dgm:t>
        <a:bodyPr/>
        <a:lstStyle/>
        <a:p>
          <a:endParaRPr lang="en-US"/>
        </a:p>
      </dgm:t>
    </dgm:pt>
    <dgm:pt modelId="{26A5FF9F-A57F-4F3D-B72A-BC2F1D6AB496}" type="sibTrans" cxnId="{914F1DA0-E99F-4EAF-9DEC-415139703F8F}">
      <dgm:prSet/>
      <dgm:spPr/>
      <dgm:t>
        <a:bodyPr/>
        <a:lstStyle/>
        <a:p>
          <a:endParaRPr lang="en-US"/>
        </a:p>
      </dgm:t>
    </dgm:pt>
    <dgm:pt modelId="{2C176CEE-5AD9-4E61-8B4A-1C35B09E4467}">
      <dgm:prSet/>
      <dgm:spPr/>
      <dgm:t>
        <a:bodyPr/>
        <a:lstStyle/>
        <a:p>
          <a:r>
            <a:rPr lang="en-US"/>
            <a:t>Secure the Cash Box in a safe location.</a:t>
          </a:r>
        </a:p>
      </dgm:t>
    </dgm:pt>
    <dgm:pt modelId="{7FF0B356-B92B-4A7D-8AA6-450C826C99D8}" type="parTrans" cxnId="{AD2BE172-85B2-490A-8F10-389E666F50B0}">
      <dgm:prSet/>
      <dgm:spPr/>
      <dgm:t>
        <a:bodyPr/>
        <a:lstStyle/>
        <a:p>
          <a:endParaRPr lang="en-US"/>
        </a:p>
      </dgm:t>
    </dgm:pt>
    <dgm:pt modelId="{EC854F43-901C-421F-B6F6-F5E4A104DFAC}" type="sibTrans" cxnId="{AD2BE172-85B2-490A-8F10-389E666F50B0}">
      <dgm:prSet/>
      <dgm:spPr/>
      <dgm:t>
        <a:bodyPr/>
        <a:lstStyle/>
        <a:p>
          <a:endParaRPr lang="en-US"/>
        </a:p>
      </dgm:t>
    </dgm:pt>
    <dgm:pt modelId="{7FB40C95-0476-469A-BA58-E80C0A733662}">
      <dgm:prSet/>
      <dgm:spPr/>
      <dgm:t>
        <a:bodyPr/>
        <a:lstStyle/>
        <a:p>
          <a:r>
            <a:rPr lang="en-US"/>
            <a:t>Maintain continuous supervision of cash handling areas.</a:t>
          </a:r>
        </a:p>
      </dgm:t>
    </dgm:pt>
    <dgm:pt modelId="{715E037A-52F1-479C-A328-44A9BDEE0C65}" type="parTrans" cxnId="{5EC76F76-631D-4B52-ADD2-73AFC232F79D}">
      <dgm:prSet/>
      <dgm:spPr/>
      <dgm:t>
        <a:bodyPr/>
        <a:lstStyle/>
        <a:p>
          <a:endParaRPr lang="en-US"/>
        </a:p>
      </dgm:t>
    </dgm:pt>
    <dgm:pt modelId="{F7474BB9-AB22-478F-BF10-88C4338F7813}" type="sibTrans" cxnId="{5EC76F76-631D-4B52-ADD2-73AFC232F79D}">
      <dgm:prSet/>
      <dgm:spPr/>
      <dgm:t>
        <a:bodyPr/>
        <a:lstStyle/>
        <a:p>
          <a:endParaRPr lang="en-US"/>
        </a:p>
      </dgm:t>
    </dgm:pt>
    <dgm:pt modelId="{657070D9-1E9F-497A-8D12-5D9D2B6248E5}" type="pres">
      <dgm:prSet presAssocID="{A4B3B534-CD34-43DD-A6B7-F86751CDE8BE}" presName="root" presStyleCnt="0">
        <dgm:presLayoutVars>
          <dgm:dir/>
          <dgm:resizeHandles val="exact"/>
        </dgm:presLayoutVars>
      </dgm:prSet>
      <dgm:spPr/>
    </dgm:pt>
    <dgm:pt modelId="{9D80ADE8-A70D-406F-9E76-7E075DB9BD77}" type="pres">
      <dgm:prSet presAssocID="{BE45A20C-06B9-4D07-AEEF-5F1BF9C1946C}" presName="compNode" presStyleCnt="0"/>
      <dgm:spPr/>
    </dgm:pt>
    <dgm:pt modelId="{FF7F1915-FDD5-45F5-ABD6-32CC5DA79241}" type="pres">
      <dgm:prSet presAssocID="{BE45A20C-06B9-4D07-AEEF-5F1BF9C1946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578D26AA-7C7E-4672-9E0A-A091B95B8890}" type="pres">
      <dgm:prSet presAssocID="{BE45A20C-06B9-4D07-AEEF-5F1BF9C1946C}" presName="iconSpace" presStyleCnt="0"/>
      <dgm:spPr/>
    </dgm:pt>
    <dgm:pt modelId="{93B440EB-F6A9-4ACA-931F-A5E7241973B9}" type="pres">
      <dgm:prSet presAssocID="{BE45A20C-06B9-4D07-AEEF-5F1BF9C1946C}" presName="parTx" presStyleLbl="revTx" presStyleIdx="0" presStyleCnt="4">
        <dgm:presLayoutVars>
          <dgm:chMax val="0"/>
          <dgm:chPref val="0"/>
        </dgm:presLayoutVars>
      </dgm:prSet>
      <dgm:spPr/>
    </dgm:pt>
    <dgm:pt modelId="{C9C321DE-3956-4F72-A733-919471CD2104}" type="pres">
      <dgm:prSet presAssocID="{BE45A20C-06B9-4D07-AEEF-5F1BF9C1946C}" presName="txSpace" presStyleCnt="0"/>
      <dgm:spPr/>
    </dgm:pt>
    <dgm:pt modelId="{A2A7E637-48C8-497C-8177-63282414FC8D}" type="pres">
      <dgm:prSet presAssocID="{BE45A20C-06B9-4D07-AEEF-5F1BF9C1946C}" presName="desTx" presStyleLbl="revTx" presStyleIdx="1" presStyleCnt="4">
        <dgm:presLayoutVars/>
      </dgm:prSet>
      <dgm:spPr/>
    </dgm:pt>
    <dgm:pt modelId="{7519C028-2BA6-44EE-8E91-36272E9BDAAA}" type="pres">
      <dgm:prSet presAssocID="{9FD7AB19-8E1D-4E22-8886-6FA908365B54}" presName="sibTrans" presStyleCnt="0"/>
      <dgm:spPr/>
    </dgm:pt>
    <dgm:pt modelId="{DD749C84-7571-4DE3-9445-B5167A11E15C}" type="pres">
      <dgm:prSet presAssocID="{3971D542-5C5B-476A-9F39-6E13AAFEBCC8}" presName="compNode" presStyleCnt="0"/>
      <dgm:spPr/>
    </dgm:pt>
    <dgm:pt modelId="{BAC2CD90-1E1D-410A-B656-226336A3803A}" type="pres">
      <dgm:prSet presAssocID="{3971D542-5C5B-476A-9F39-6E13AAFEBCC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8CFD0BF-79A6-49CF-9E1C-1A900A0D5375}" type="pres">
      <dgm:prSet presAssocID="{3971D542-5C5B-476A-9F39-6E13AAFEBCC8}" presName="iconSpace" presStyleCnt="0"/>
      <dgm:spPr/>
    </dgm:pt>
    <dgm:pt modelId="{4CAF6542-B86A-49F6-94B1-32EFA80740F8}" type="pres">
      <dgm:prSet presAssocID="{3971D542-5C5B-476A-9F39-6E13AAFEBCC8}" presName="parTx" presStyleLbl="revTx" presStyleIdx="2" presStyleCnt="4">
        <dgm:presLayoutVars>
          <dgm:chMax val="0"/>
          <dgm:chPref val="0"/>
        </dgm:presLayoutVars>
      </dgm:prSet>
      <dgm:spPr/>
    </dgm:pt>
    <dgm:pt modelId="{68E9E9A8-6662-411E-A67B-F36FC802FA1D}" type="pres">
      <dgm:prSet presAssocID="{3971D542-5C5B-476A-9F39-6E13AAFEBCC8}" presName="txSpace" presStyleCnt="0"/>
      <dgm:spPr/>
    </dgm:pt>
    <dgm:pt modelId="{94215833-6AE5-418A-8C5B-FE37DD8E4F4B}" type="pres">
      <dgm:prSet presAssocID="{3971D542-5C5B-476A-9F39-6E13AAFEBCC8}" presName="desTx" presStyleLbl="revTx" presStyleIdx="3" presStyleCnt="4">
        <dgm:presLayoutVars/>
      </dgm:prSet>
      <dgm:spPr/>
    </dgm:pt>
  </dgm:ptLst>
  <dgm:cxnLst>
    <dgm:cxn modelId="{4CAAB546-A9D0-40C8-8A5D-AACFDD61CA4D}" type="presOf" srcId="{2C176CEE-5AD9-4E61-8B4A-1C35B09E4467}" destId="{94215833-6AE5-418A-8C5B-FE37DD8E4F4B}" srcOrd="0" destOrd="1" presId="urn:microsoft.com/office/officeart/2018/2/layout/IconLabelDescriptionList"/>
    <dgm:cxn modelId="{AD2BE172-85B2-490A-8F10-389E666F50B0}" srcId="{3971D542-5C5B-476A-9F39-6E13AAFEBCC8}" destId="{2C176CEE-5AD9-4E61-8B4A-1C35B09E4467}" srcOrd="1" destOrd="0" parTransId="{7FF0B356-B92B-4A7D-8AA6-450C826C99D8}" sibTransId="{EC854F43-901C-421F-B6F6-F5E4A104DFAC}"/>
    <dgm:cxn modelId="{5EC76F76-631D-4B52-ADD2-73AFC232F79D}" srcId="{3971D542-5C5B-476A-9F39-6E13AAFEBCC8}" destId="{7FB40C95-0476-469A-BA58-E80C0A733662}" srcOrd="2" destOrd="0" parTransId="{715E037A-52F1-479C-A328-44A9BDEE0C65}" sibTransId="{F7474BB9-AB22-478F-BF10-88C4338F7813}"/>
    <dgm:cxn modelId="{6C195386-CACA-4B04-9617-9BEC6475D854}" type="presOf" srcId="{A4B3B534-CD34-43DD-A6B7-F86751CDE8BE}" destId="{657070D9-1E9F-497A-8D12-5D9D2B6248E5}" srcOrd="0" destOrd="0" presId="urn:microsoft.com/office/officeart/2018/2/layout/IconLabelDescriptionList"/>
    <dgm:cxn modelId="{30C5C78F-2A40-46BC-8CE3-D5B984DF7A29}" srcId="{A4B3B534-CD34-43DD-A6B7-F86751CDE8BE}" destId="{3971D542-5C5B-476A-9F39-6E13AAFEBCC8}" srcOrd="1" destOrd="0" parTransId="{1D820DD7-41D5-457C-81BD-0DB640B7C888}" sibTransId="{9844F4C8-9BE7-45D2-B919-14091FA3201B}"/>
    <dgm:cxn modelId="{914F1DA0-E99F-4EAF-9DEC-415139703F8F}" srcId="{3971D542-5C5B-476A-9F39-6E13AAFEBCC8}" destId="{979C8CF7-482F-40F0-B2D4-4D7671338449}" srcOrd="0" destOrd="0" parTransId="{55B2A7EC-043E-4899-A02E-53DBBEBD348D}" sibTransId="{26A5FF9F-A57F-4F3D-B72A-BC2F1D6AB496}"/>
    <dgm:cxn modelId="{6E897FA9-8C13-4643-AB9A-3CD05D3079CB}" type="presOf" srcId="{BE45A20C-06B9-4D07-AEEF-5F1BF9C1946C}" destId="{93B440EB-F6A9-4ACA-931F-A5E7241973B9}" srcOrd="0" destOrd="0" presId="urn:microsoft.com/office/officeart/2018/2/layout/IconLabelDescriptionList"/>
    <dgm:cxn modelId="{CCF1F8B0-E340-4BE8-A136-BB06E4DDDE99}" type="presOf" srcId="{7FB40C95-0476-469A-BA58-E80C0A733662}" destId="{94215833-6AE5-418A-8C5B-FE37DD8E4F4B}" srcOrd="0" destOrd="2" presId="urn:microsoft.com/office/officeart/2018/2/layout/IconLabelDescriptionList"/>
    <dgm:cxn modelId="{FB8DA5CE-AC67-4F17-A853-C171D0185FF1}" type="presOf" srcId="{3971D542-5C5B-476A-9F39-6E13AAFEBCC8}" destId="{4CAF6542-B86A-49F6-94B1-32EFA80740F8}" srcOrd="0" destOrd="0" presId="urn:microsoft.com/office/officeart/2018/2/layout/IconLabelDescriptionList"/>
    <dgm:cxn modelId="{74D136E2-0216-4DFB-997B-6ADF391F281D}" type="presOf" srcId="{979C8CF7-482F-40F0-B2D4-4D7671338449}" destId="{94215833-6AE5-418A-8C5B-FE37DD8E4F4B}" srcOrd="0" destOrd="0" presId="urn:microsoft.com/office/officeart/2018/2/layout/IconLabelDescriptionList"/>
    <dgm:cxn modelId="{D6D4F9FE-7FBA-4792-B25E-9E4BEA4D3D04}" srcId="{A4B3B534-CD34-43DD-A6B7-F86751CDE8BE}" destId="{BE45A20C-06B9-4D07-AEEF-5F1BF9C1946C}" srcOrd="0" destOrd="0" parTransId="{00820F1E-6BEF-4343-ABEB-47B43336143D}" sibTransId="{9FD7AB19-8E1D-4E22-8886-6FA908365B54}"/>
    <dgm:cxn modelId="{DFC86552-9290-4A8F-AE8B-CA09D5DBE0EE}" type="presParOf" srcId="{657070D9-1E9F-497A-8D12-5D9D2B6248E5}" destId="{9D80ADE8-A70D-406F-9E76-7E075DB9BD77}" srcOrd="0" destOrd="0" presId="urn:microsoft.com/office/officeart/2018/2/layout/IconLabelDescriptionList"/>
    <dgm:cxn modelId="{0A23BFAA-B068-44DA-A1AF-285A282F1553}" type="presParOf" srcId="{9D80ADE8-A70D-406F-9E76-7E075DB9BD77}" destId="{FF7F1915-FDD5-45F5-ABD6-32CC5DA79241}" srcOrd="0" destOrd="0" presId="urn:microsoft.com/office/officeart/2018/2/layout/IconLabelDescriptionList"/>
    <dgm:cxn modelId="{6CB6DF0A-65B3-49CD-90CD-BA3B70FBA929}" type="presParOf" srcId="{9D80ADE8-A70D-406F-9E76-7E075DB9BD77}" destId="{578D26AA-7C7E-4672-9E0A-A091B95B8890}" srcOrd="1" destOrd="0" presId="urn:microsoft.com/office/officeart/2018/2/layout/IconLabelDescriptionList"/>
    <dgm:cxn modelId="{FAC6122E-7B2D-42CD-9610-70D00A651713}" type="presParOf" srcId="{9D80ADE8-A70D-406F-9E76-7E075DB9BD77}" destId="{93B440EB-F6A9-4ACA-931F-A5E7241973B9}" srcOrd="2" destOrd="0" presId="urn:microsoft.com/office/officeart/2018/2/layout/IconLabelDescriptionList"/>
    <dgm:cxn modelId="{7852C3F0-E31F-41B0-A1C3-170DF26B1E92}" type="presParOf" srcId="{9D80ADE8-A70D-406F-9E76-7E075DB9BD77}" destId="{C9C321DE-3956-4F72-A733-919471CD2104}" srcOrd="3" destOrd="0" presId="urn:microsoft.com/office/officeart/2018/2/layout/IconLabelDescriptionList"/>
    <dgm:cxn modelId="{663E8506-5C51-44A5-9110-FFBBD5012D3C}" type="presParOf" srcId="{9D80ADE8-A70D-406F-9E76-7E075DB9BD77}" destId="{A2A7E637-48C8-497C-8177-63282414FC8D}" srcOrd="4" destOrd="0" presId="urn:microsoft.com/office/officeart/2018/2/layout/IconLabelDescriptionList"/>
    <dgm:cxn modelId="{96B653C7-2888-436A-B498-4713583A2900}" type="presParOf" srcId="{657070D9-1E9F-497A-8D12-5D9D2B6248E5}" destId="{7519C028-2BA6-44EE-8E91-36272E9BDAAA}" srcOrd="1" destOrd="0" presId="urn:microsoft.com/office/officeart/2018/2/layout/IconLabelDescriptionList"/>
    <dgm:cxn modelId="{05370A50-E29A-4E17-B1EC-F8CD8030660C}" type="presParOf" srcId="{657070D9-1E9F-497A-8D12-5D9D2B6248E5}" destId="{DD749C84-7571-4DE3-9445-B5167A11E15C}" srcOrd="2" destOrd="0" presId="urn:microsoft.com/office/officeart/2018/2/layout/IconLabelDescriptionList"/>
    <dgm:cxn modelId="{3B7F4116-E94D-499D-A08D-BF1AD8828564}" type="presParOf" srcId="{DD749C84-7571-4DE3-9445-B5167A11E15C}" destId="{BAC2CD90-1E1D-410A-B656-226336A3803A}" srcOrd="0" destOrd="0" presId="urn:microsoft.com/office/officeart/2018/2/layout/IconLabelDescriptionList"/>
    <dgm:cxn modelId="{ABDB3B2B-EB90-4EF4-BF40-88ACEE9918AC}" type="presParOf" srcId="{DD749C84-7571-4DE3-9445-B5167A11E15C}" destId="{B8CFD0BF-79A6-49CF-9E1C-1A900A0D5375}" srcOrd="1" destOrd="0" presId="urn:microsoft.com/office/officeart/2018/2/layout/IconLabelDescriptionList"/>
    <dgm:cxn modelId="{0075EC23-CF38-44A4-9ED3-BE11421A0111}" type="presParOf" srcId="{DD749C84-7571-4DE3-9445-B5167A11E15C}" destId="{4CAF6542-B86A-49F6-94B1-32EFA80740F8}" srcOrd="2" destOrd="0" presId="urn:microsoft.com/office/officeart/2018/2/layout/IconLabelDescriptionList"/>
    <dgm:cxn modelId="{77380B32-CE87-47B3-9F44-92FF0A75B139}" type="presParOf" srcId="{DD749C84-7571-4DE3-9445-B5167A11E15C}" destId="{68E9E9A8-6662-411E-A67B-F36FC802FA1D}" srcOrd="3" destOrd="0" presId="urn:microsoft.com/office/officeart/2018/2/layout/IconLabelDescriptionList"/>
    <dgm:cxn modelId="{BF950B2B-CB0E-43A5-BEF1-D582B724F881}" type="presParOf" srcId="{DD749C84-7571-4DE3-9445-B5167A11E15C}" destId="{94215833-6AE5-418A-8C5B-FE37DD8E4F4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B776D9-912E-47F6-A622-51241AE28E54}" type="doc">
      <dgm:prSet loTypeId="urn:microsoft.com/office/officeart/2005/8/layout/hierarchy2" loCatId="hierarchy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4B6A70-F2A7-487A-81E3-942688EAF474}">
      <dgm:prSet/>
      <dgm:spPr/>
      <dgm:t>
        <a:bodyPr/>
        <a:lstStyle/>
        <a:p>
          <a:r>
            <a:rPr lang="en-US" b="1"/>
            <a:t>Recording Transactions:</a:t>
          </a:r>
          <a:endParaRPr lang="en-US"/>
        </a:p>
      </dgm:t>
    </dgm:pt>
    <dgm:pt modelId="{993A209A-39CE-4A5A-A05E-85317BC94C87}" type="parTrans" cxnId="{78D27216-741A-4FA7-B7D2-AB668CB2F569}">
      <dgm:prSet/>
      <dgm:spPr/>
      <dgm:t>
        <a:bodyPr/>
        <a:lstStyle/>
        <a:p>
          <a:endParaRPr lang="en-US"/>
        </a:p>
      </dgm:t>
    </dgm:pt>
    <dgm:pt modelId="{649167FB-FB5C-441A-B274-B89F72B49692}" type="sibTrans" cxnId="{78D27216-741A-4FA7-B7D2-AB668CB2F569}">
      <dgm:prSet/>
      <dgm:spPr/>
      <dgm:t>
        <a:bodyPr/>
        <a:lstStyle/>
        <a:p>
          <a:endParaRPr lang="en-US"/>
        </a:p>
      </dgm:t>
    </dgm:pt>
    <dgm:pt modelId="{16E5B9DB-4C38-441F-8528-2BF226BEA8DF}">
      <dgm:prSet/>
      <dgm:spPr/>
      <dgm:t>
        <a:bodyPr/>
        <a:lstStyle/>
        <a:p>
          <a:r>
            <a:rPr lang="en-US"/>
            <a:t>Use the Cash Box Accounting Form.</a:t>
          </a:r>
        </a:p>
      </dgm:t>
    </dgm:pt>
    <dgm:pt modelId="{9735EC64-CAD5-4949-B22D-CBD2688DEEC9}" type="parTrans" cxnId="{1C26D41A-D475-423A-920A-65E8418DF38B}">
      <dgm:prSet/>
      <dgm:spPr/>
      <dgm:t>
        <a:bodyPr/>
        <a:lstStyle/>
        <a:p>
          <a:endParaRPr lang="en-US"/>
        </a:p>
      </dgm:t>
    </dgm:pt>
    <dgm:pt modelId="{535B1C63-346F-44CB-B0AF-9963E666FC28}" type="sibTrans" cxnId="{1C26D41A-D475-423A-920A-65E8418DF38B}">
      <dgm:prSet/>
      <dgm:spPr/>
      <dgm:t>
        <a:bodyPr/>
        <a:lstStyle/>
        <a:p>
          <a:endParaRPr lang="en-US"/>
        </a:p>
      </dgm:t>
    </dgm:pt>
    <dgm:pt modelId="{CFC0EF9A-3E10-442B-9199-AF395CAE2569}">
      <dgm:prSet/>
      <dgm:spPr/>
      <dgm:t>
        <a:bodyPr/>
        <a:lstStyle/>
        <a:p>
          <a:r>
            <a:rPr lang="en-US"/>
            <a:t>Document all sales, donations, and other cash transactions immediately.</a:t>
          </a:r>
        </a:p>
      </dgm:t>
    </dgm:pt>
    <dgm:pt modelId="{9DC47835-9EDA-4080-8F51-E62ED79180B5}" type="parTrans" cxnId="{D7BDB997-88FE-42D4-91AF-E7822844D1B3}">
      <dgm:prSet/>
      <dgm:spPr/>
      <dgm:t>
        <a:bodyPr/>
        <a:lstStyle/>
        <a:p>
          <a:endParaRPr lang="en-US"/>
        </a:p>
      </dgm:t>
    </dgm:pt>
    <dgm:pt modelId="{BD57B122-EE5F-4CA4-B70B-5C569EFC12A7}" type="sibTrans" cxnId="{D7BDB997-88FE-42D4-91AF-E7822844D1B3}">
      <dgm:prSet/>
      <dgm:spPr/>
      <dgm:t>
        <a:bodyPr/>
        <a:lstStyle/>
        <a:p>
          <a:endParaRPr lang="en-US"/>
        </a:p>
      </dgm:t>
    </dgm:pt>
    <dgm:pt modelId="{A6D2DA5C-0D48-4760-8369-EECACDFD30FB}">
      <dgm:prSet/>
      <dgm:spPr/>
      <dgm:t>
        <a:bodyPr/>
        <a:lstStyle/>
        <a:p>
          <a:r>
            <a:rPr lang="en-US" b="1"/>
            <a:t>Common Mistakes: </a:t>
          </a:r>
          <a:r>
            <a:rPr lang="en-US"/>
            <a:t>Not documenting each transaction, leaving cash unattended.</a:t>
          </a:r>
        </a:p>
      </dgm:t>
    </dgm:pt>
    <dgm:pt modelId="{03139894-C7D8-493F-9230-222B6DC4771A}" type="parTrans" cxnId="{E8C9220B-3E86-49D5-9CE4-13CB976A4F08}">
      <dgm:prSet/>
      <dgm:spPr/>
      <dgm:t>
        <a:bodyPr/>
        <a:lstStyle/>
        <a:p>
          <a:endParaRPr lang="en-US"/>
        </a:p>
      </dgm:t>
    </dgm:pt>
    <dgm:pt modelId="{60C5A2D8-82EB-4B01-80BB-78504FC2A3A3}" type="sibTrans" cxnId="{E8C9220B-3E86-49D5-9CE4-13CB976A4F08}">
      <dgm:prSet/>
      <dgm:spPr/>
      <dgm:t>
        <a:bodyPr/>
        <a:lstStyle/>
        <a:p>
          <a:endParaRPr lang="en-US"/>
        </a:p>
      </dgm:t>
    </dgm:pt>
    <dgm:pt modelId="{F257EF44-BD9C-4C38-938C-7D5B0C8F53DC}" type="pres">
      <dgm:prSet presAssocID="{6FB776D9-912E-47F6-A622-51241AE28E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D9CB3B-57DF-4AF2-81A8-2E51B2BBD700}" type="pres">
      <dgm:prSet presAssocID="{414B6A70-F2A7-487A-81E3-942688EAF474}" presName="root1" presStyleCnt="0"/>
      <dgm:spPr/>
    </dgm:pt>
    <dgm:pt modelId="{BBE8134E-351F-472D-8364-509FFB357A3B}" type="pres">
      <dgm:prSet presAssocID="{414B6A70-F2A7-487A-81E3-942688EAF474}" presName="LevelOneTextNode" presStyleLbl="node0" presStyleIdx="0" presStyleCnt="2">
        <dgm:presLayoutVars>
          <dgm:chPref val="3"/>
        </dgm:presLayoutVars>
      </dgm:prSet>
      <dgm:spPr/>
    </dgm:pt>
    <dgm:pt modelId="{4B1D8828-8930-43E4-BEC6-3C2725DCA7CA}" type="pres">
      <dgm:prSet presAssocID="{414B6A70-F2A7-487A-81E3-942688EAF474}" presName="level2hierChild" presStyleCnt="0"/>
      <dgm:spPr/>
    </dgm:pt>
    <dgm:pt modelId="{F7A1951B-64F4-4961-8998-92F1D781CFBD}" type="pres">
      <dgm:prSet presAssocID="{9735EC64-CAD5-4949-B22D-CBD2688DEEC9}" presName="conn2-1" presStyleLbl="parChTrans1D2" presStyleIdx="0" presStyleCnt="2"/>
      <dgm:spPr/>
    </dgm:pt>
    <dgm:pt modelId="{7F95B034-8388-4D08-968F-2D306BD1BD9C}" type="pres">
      <dgm:prSet presAssocID="{9735EC64-CAD5-4949-B22D-CBD2688DEEC9}" presName="connTx" presStyleLbl="parChTrans1D2" presStyleIdx="0" presStyleCnt="2"/>
      <dgm:spPr/>
    </dgm:pt>
    <dgm:pt modelId="{B6D5A8EB-A05E-47C9-9B15-26E008D6AB1E}" type="pres">
      <dgm:prSet presAssocID="{16E5B9DB-4C38-441F-8528-2BF226BEA8DF}" presName="root2" presStyleCnt="0"/>
      <dgm:spPr/>
    </dgm:pt>
    <dgm:pt modelId="{90C362AE-6877-4591-A21A-0A03DEC8A0D1}" type="pres">
      <dgm:prSet presAssocID="{16E5B9DB-4C38-441F-8528-2BF226BEA8DF}" presName="LevelTwoTextNode" presStyleLbl="node2" presStyleIdx="0" presStyleCnt="2">
        <dgm:presLayoutVars>
          <dgm:chPref val="3"/>
        </dgm:presLayoutVars>
      </dgm:prSet>
      <dgm:spPr/>
    </dgm:pt>
    <dgm:pt modelId="{3FCE18A7-619C-46E0-A76B-40B0E549ADA5}" type="pres">
      <dgm:prSet presAssocID="{16E5B9DB-4C38-441F-8528-2BF226BEA8DF}" presName="level3hierChild" presStyleCnt="0"/>
      <dgm:spPr/>
    </dgm:pt>
    <dgm:pt modelId="{2EA9A386-AEB5-467C-B70E-21810ADEA49F}" type="pres">
      <dgm:prSet presAssocID="{9DC47835-9EDA-4080-8F51-E62ED79180B5}" presName="conn2-1" presStyleLbl="parChTrans1D2" presStyleIdx="1" presStyleCnt="2"/>
      <dgm:spPr/>
    </dgm:pt>
    <dgm:pt modelId="{C738C335-E0FB-4558-80BE-C6EFF7D59D82}" type="pres">
      <dgm:prSet presAssocID="{9DC47835-9EDA-4080-8F51-E62ED79180B5}" presName="connTx" presStyleLbl="parChTrans1D2" presStyleIdx="1" presStyleCnt="2"/>
      <dgm:spPr/>
    </dgm:pt>
    <dgm:pt modelId="{3ACF28B1-976D-4E88-88AE-124B25BB55C4}" type="pres">
      <dgm:prSet presAssocID="{CFC0EF9A-3E10-442B-9199-AF395CAE2569}" presName="root2" presStyleCnt="0"/>
      <dgm:spPr/>
    </dgm:pt>
    <dgm:pt modelId="{56E97816-F880-470C-9911-75501C9A187C}" type="pres">
      <dgm:prSet presAssocID="{CFC0EF9A-3E10-442B-9199-AF395CAE2569}" presName="LevelTwoTextNode" presStyleLbl="node2" presStyleIdx="1" presStyleCnt="2">
        <dgm:presLayoutVars>
          <dgm:chPref val="3"/>
        </dgm:presLayoutVars>
      </dgm:prSet>
      <dgm:spPr/>
    </dgm:pt>
    <dgm:pt modelId="{2D089DC2-179A-4773-BB7E-5F15FE14EBB6}" type="pres">
      <dgm:prSet presAssocID="{CFC0EF9A-3E10-442B-9199-AF395CAE2569}" presName="level3hierChild" presStyleCnt="0"/>
      <dgm:spPr/>
    </dgm:pt>
    <dgm:pt modelId="{725F171C-CEDD-4C99-A81A-3FD5FEC4F059}" type="pres">
      <dgm:prSet presAssocID="{A6D2DA5C-0D48-4760-8369-EECACDFD30FB}" presName="root1" presStyleCnt="0"/>
      <dgm:spPr/>
    </dgm:pt>
    <dgm:pt modelId="{0708D6DC-93F0-45D7-9C1D-2B6761F92FF6}" type="pres">
      <dgm:prSet presAssocID="{A6D2DA5C-0D48-4760-8369-EECACDFD30FB}" presName="LevelOneTextNode" presStyleLbl="node0" presStyleIdx="1" presStyleCnt="2">
        <dgm:presLayoutVars>
          <dgm:chPref val="3"/>
        </dgm:presLayoutVars>
      </dgm:prSet>
      <dgm:spPr/>
    </dgm:pt>
    <dgm:pt modelId="{6776165F-F2A3-4B5F-BA39-834003925ACB}" type="pres">
      <dgm:prSet presAssocID="{A6D2DA5C-0D48-4760-8369-EECACDFD30FB}" presName="level2hierChild" presStyleCnt="0"/>
      <dgm:spPr/>
    </dgm:pt>
  </dgm:ptLst>
  <dgm:cxnLst>
    <dgm:cxn modelId="{E8C9220B-3E86-49D5-9CE4-13CB976A4F08}" srcId="{6FB776D9-912E-47F6-A622-51241AE28E54}" destId="{A6D2DA5C-0D48-4760-8369-EECACDFD30FB}" srcOrd="1" destOrd="0" parTransId="{03139894-C7D8-493F-9230-222B6DC4771A}" sibTransId="{60C5A2D8-82EB-4B01-80BB-78504FC2A3A3}"/>
    <dgm:cxn modelId="{A7A27F14-0397-4412-9569-68B3B88642C0}" type="presOf" srcId="{CFC0EF9A-3E10-442B-9199-AF395CAE2569}" destId="{56E97816-F880-470C-9911-75501C9A187C}" srcOrd="0" destOrd="0" presId="urn:microsoft.com/office/officeart/2005/8/layout/hierarchy2"/>
    <dgm:cxn modelId="{78D27216-741A-4FA7-B7D2-AB668CB2F569}" srcId="{6FB776D9-912E-47F6-A622-51241AE28E54}" destId="{414B6A70-F2A7-487A-81E3-942688EAF474}" srcOrd="0" destOrd="0" parTransId="{993A209A-39CE-4A5A-A05E-85317BC94C87}" sibTransId="{649167FB-FB5C-441A-B274-B89F72B49692}"/>
    <dgm:cxn modelId="{1C26D41A-D475-423A-920A-65E8418DF38B}" srcId="{414B6A70-F2A7-487A-81E3-942688EAF474}" destId="{16E5B9DB-4C38-441F-8528-2BF226BEA8DF}" srcOrd="0" destOrd="0" parTransId="{9735EC64-CAD5-4949-B22D-CBD2688DEEC9}" sibTransId="{535B1C63-346F-44CB-B0AF-9963E666FC28}"/>
    <dgm:cxn modelId="{9716101E-FD04-43B2-BE3F-055381A46E17}" type="presOf" srcId="{9DC47835-9EDA-4080-8F51-E62ED79180B5}" destId="{2EA9A386-AEB5-467C-B70E-21810ADEA49F}" srcOrd="0" destOrd="0" presId="urn:microsoft.com/office/officeart/2005/8/layout/hierarchy2"/>
    <dgm:cxn modelId="{74196534-C520-49DA-9817-268822DA2F18}" type="presOf" srcId="{9735EC64-CAD5-4949-B22D-CBD2688DEEC9}" destId="{F7A1951B-64F4-4961-8998-92F1D781CFBD}" srcOrd="0" destOrd="0" presId="urn:microsoft.com/office/officeart/2005/8/layout/hierarchy2"/>
    <dgm:cxn modelId="{4D2C736A-C1C2-44A4-9DCE-E2282BBDA3BA}" type="presOf" srcId="{9735EC64-CAD5-4949-B22D-CBD2688DEEC9}" destId="{7F95B034-8388-4D08-968F-2D306BD1BD9C}" srcOrd="1" destOrd="0" presId="urn:microsoft.com/office/officeart/2005/8/layout/hierarchy2"/>
    <dgm:cxn modelId="{D7BDB997-88FE-42D4-91AF-E7822844D1B3}" srcId="{414B6A70-F2A7-487A-81E3-942688EAF474}" destId="{CFC0EF9A-3E10-442B-9199-AF395CAE2569}" srcOrd="1" destOrd="0" parTransId="{9DC47835-9EDA-4080-8F51-E62ED79180B5}" sibTransId="{BD57B122-EE5F-4CA4-B70B-5C569EFC12A7}"/>
    <dgm:cxn modelId="{329CC8AC-10BE-48AE-B3E4-390485E16DF5}" type="presOf" srcId="{16E5B9DB-4C38-441F-8528-2BF226BEA8DF}" destId="{90C362AE-6877-4591-A21A-0A03DEC8A0D1}" srcOrd="0" destOrd="0" presId="urn:microsoft.com/office/officeart/2005/8/layout/hierarchy2"/>
    <dgm:cxn modelId="{2C8E40B2-BB3C-4013-8F48-6533D77E6123}" type="presOf" srcId="{6FB776D9-912E-47F6-A622-51241AE28E54}" destId="{F257EF44-BD9C-4C38-938C-7D5B0C8F53DC}" srcOrd="0" destOrd="0" presId="urn:microsoft.com/office/officeart/2005/8/layout/hierarchy2"/>
    <dgm:cxn modelId="{207AA9B4-AEFE-4C9E-8E7B-5AC366B35DDF}" type="presOf" srcId="{414B6A70-F2A7-487A-81E3-942688EAF474}" destId="{BBE8134E-351F-472D-8364-509FFB357A3B}" srcOrd="0" destOrd="0" presId="urn:microsoft.com/office/officeart/2005/8/layout/hierarchy2"/>
    <dgm:cxn modelId="{5C8E35BF-971D-44CB-A0BE-E65E1D61B85E}" type="presOf" srcId="{A6D2DA5C-0D48-4760-8369-EECACDFD30FB}" destId="{0708D6DC-93F0-45D7-9C1D-2B6761F92FF6}" srcOrd="0" destOrd="0" presId="urn:microsoft.com/office/officeart/2005/8/layout/hierarchy2"/>
    <dgm:cxn modelId="{26AAE2C9-C1E9-41A9-878A-49115F165BAA}" type="presOf" srcId="{9DC47835-9EDA-4080-8F51-E62ED79180B5}" destId="{C738C335-E0FB-4558-80BE-C6EFF7D59D82}" srcOrd="1" destOrd="0" presId="urn:microsoft.com/office/officeart/2005/8/layout/hierarchy2"/>
    <dgm:cxn modelId="{C5643323-340A-4BE8-A0C9-8E2896BAEA59}" type="presParOf" srcId="{F257EF44-BD9C-4C38-938C-7D5B0C8F53DC}" destId="{01D9CB3B-57DF-4AF2-81A8-2E51B2BBD700}" srcOrd="0" destOrd="0" presId="urn:microsoft.com/office/officeart/2005/8/layout/hierarchy2"/>
    <dgm:cxn modelId="{A3518B41-17D8-4CE3-B7F9-11ED57139124}" type="presParOf" srcId="{01D9CB3B-57DF-4AF2-81A8-2E51B2BBD700}" destId="{BBE8134E-351F-472D-8364-509FFB357A3B}" srcOrd="0" destOrd="0" presId="urn:microsoft.com/office/officeart/2005/8/layout/hierarchy2"/>
    <dgm:cxn modelId="{7D54C010-61F0-4EA7-B7E1-FFA47F15E58E}" type="presParOf" srcId="{01D9CB3B-57DF-4AF2-81A8-2E51B2BBD700}" destId="{4B1D8828-8930-43E4-BEC6-3C2725DCA7CA}" srcOrd="1" destOrd="0" presId="urn:microsoft.com/office/officeart/2005/8/layout/hierarchy2"/>
    <dgm:cxn modelId="{DAB94216-B3E9-4D2D-8B7F-C4B1F8C81E8B}" type="presParOf" srcId="{4B1D8828-8930-43E4-BEC6-3C2725DCA7CA}" destId="{F7A1951B-64F4-4961-8998-92F1D781CFBD}" srcOrd="0" destOrd="0" presId="urn:microsoft.com/office/officeart/2005/8/layout/hierarchy2"/>
    <dgm:cxn modelId="{A9F30F8A-9384-48F6-AF10-450447375FF4}" type="presParOf" srcId="{F7A1951B-64F4-4961-8998-92F1D781CFBD}" destId="{7F95B034-8388-4D08-968F-2D306BD1BD9C}" srcOrd="0" destOrd="0" presId="urn:microsoft.com/office/officeart/2005/8/layout/hierarchy2"/>
    <dgm:cxn modelId="{E717828C-E07E-4713-A1DE-9701EA750653}" type="presParOf" srcId="{4B1D8828-8930-43E4-BEC6-3C2725DCA7CA}" destId="{B6D5A8EB-A05E-47C9-9B15-26E008D6AB1E}" srcOrd="1" destOrd="0" presId="urn:microsoft.com/office/officeart/2005/8/layout/hierarchy2"/>
    <dgm:cxn modelId="{DDC0530D-8F75-4605-AA2A-81E19AC189B7}" type="presParOf" srcId="{B6D5A8EB-A05E-47C9-9B15-26E008D6AB1E}" destId="{90C362AE-6877-4591-A21A-0A03DEC8A0D1}" srcOrd="0" destOrd="0" presId="urn:microsoft.com/office/officeart/2005/8/layout/hierarchy2"/>
    <dgm:cxn modelId="{D68F6E8D-5C94-4934-8C06-60B61AA6F052}" type="presParOf" srcId="{B6D5A8EB-A05E-47C9-9B15-26E008D6AB1E}" destId="{3FCE18A7-619C-46E0-A76B-40B0E549ADA5}" srcOrd="1" destOrd="0" presId="urn:microsoft.com/office/officeart/2005/8/layout/hierarchy2"/>
    <dgm:cxn modelId="{62158CE7-0BB5-4635-9EC3-4FE21075CA09}" type="presParOf" srcId="{4B1D8828-8930-43E4-BEC6-3C2725DCA7CA}" destId="{2EA9A386-AEB5-467C-B70E-21810ADEA49F}" srcOrd="2" destOrd="0" presId="urn:microsoft.com/office/officeart/2005/8/layout/hierarchy2"/>
    <dgm:cxn modelId="{D3FC931A-2660-44E8-9800-3CB1559F0579}" type="presParOf" srcId="{2EA9A386-AEB5-467C-B70E-21810ADEA49F}" destId="{C738C335-E0FB-4558-80BE-C6EFF7D59D82}" srcOrd="0" destOrd="0" presId="urn:microsoft.com/office/officeart/2005/8/layout/hierarchy2"/>
    <dgm:cxn modelId="{5D2BB454-81EF-44AF-BA8D-58127C8EE916}" type="presParOf" srcId="{4B1D8828-8930-43E4-BEC6-3C2725DCA7CA}" destId="{3ACF28B1-976D-4E88-88AE-124B25BB55C4}" srcOrd="3" destOrd="0" presId="urn:microsoft.com/office/officeart/2005/8/layout/hierarchy2"/>
    <dgm:cxn modelId="{76ED6227-9602-41D6-8535-C4FAC46D1627}" type="presParOf" srcId="{3ACF28B1-976D-4E88-88AE-124B25BB55C4}" destId="{56E97816-F880-470C-9911-75501C9A187C}" srcOrd="0" destOrd="0" presId="urn:microsoft.com/office/officeart/2005/8/layout/hierarchy2"/>
    <dgm:cxn modelId="{B405A7D6-3661-4E9F-B61E-8F2CCE55B660}" type="presParOf" srcId="{3ACF28B1-976D-4E88-88AE-124B25BB55C4}" destId="{2D089DC2-179A-4773-BB7E-5F15FE14EBB6}" srcOrd="1" destOrd="0" presId="urn:microsoft.com/office/officeart/2005/8/layout/hierarchy2"/>
    <dgm:cxn modelId="{9C31746C-BE0A-419B-BCD5-C8B3FF2207B7}" type="presParOf" srcId="{F257EF44-BD9C-4C38-938C-7D5B0C8F53DC}" destId="{725F171C-CEDD-4C99-A81A-3FD5FEC4F059}" srcOrd="1" destOrd="0" presId="urn:microsoft.com/office/officeart/2005/8/layout/hierarchy2"/>
    <dgm:cxn modelId="{674710A0-051A-4570-9E2D-31F71729A8E8}" type="presParOf" srcId="{725F171C-CEDD-4C99-A81A-3FD5FEC4F059}" destId="{0708D6DC-93F0-45D7-9C1D-2B6761F92FF6}" srcOrd="0" destOrd="0" presId="urn:microsoft.com/office/officeart/2005/8/layout/hierarchy2"/>
    <dgm:cxn modelId="{9ACF175E-5353-44AA-9BAC-A3114E036BBD}" type="presParOf" srcId="{725F171C-CEDD-4C99-A81A-3FD5FEC4F059}" destId="{6776165F-F2A3-4B5F-BA39-834003925A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BA0F91-50ED-4539-9A50-7F3999092FA1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9316B3A-9E69-4678-ACC9-16BB5DED3B9E}">
      <dgm:prSet/>
      <dgm:spPr/>
      <dgm:t>
        <a:bodyPr/>
        <a:lstStyle/>
        <a:p>
          <a:r>
            <a:rPr lang="en-US" b="1"/>
            <a:t>Required Signatures:</a:t>
          </a:r>
          <a:endParaRPr lang="en-US"/>
        </a:p>
      </dgm:t>
    </dgm:pt>
    <dgm:pt modelId="{4DD359EB-4A1D-46E5-B6FF-5DDCB910ACA3}" type="parTrans" cxnId="{7BD3D215-A7EA-4C3F-A161-597AD07C3943}">
      <dgm:prSet/>
      <dgm:spPr/>
      <dgm:t>
        <a:bodyPr/>
        <a:lstStyle/>
        <a:p>
          <a:endParaRPr lang="en-US"/>
        </a:p>
      </dgm:t>
    </dgm:pt>
    <dgm:pt modelId="{FFCE83BC-B855-4A48-8356-67191552AD19}" type="sibTrans" cxnId="{7BD3D215-A7EA-4C3F-A161-597AD07C3943}">
      <dgm:prSet/>
      <dgm:spPr/>
      <dgm:t>
        <a:bodyPr/>
        <a:lstStyle/>
        <a:p>
          <a:endParaRPr lang="en-US"/>
        </a:p>
      </dgm:t>
    </dgm:pt>
    <dgm:pt modelId="{28A19C80-C149-4CE3-B76A-55C5B11DDDCA}">
      <dgm:prSet/>
      <dgm:spPr/>
      <dgm:t>
        <a:bodyPr/>
        <a:lstStyle/>
        <a:p>
          <a:r>
            <a:rPr lang="en-US"/>
            <a:t>Event/Committee Chair</a:t>
          </a:r>
        </a:p>
      </dgm:t>
    </dgm:pt>
    <dgm:pt modelId="{551B0407-EAE0-40F5-A1B4-1DEAEF39610E}" type="parTrans" cxnId="{B4923F18-7034-4020-B4D2-4D376A3DB4B6}">
      <dgm:prSet/>
      <dgm:spPr/>
      <dgm:t>
        <a:bodyPr/>
        <a:lstStyle/>
        <a:p>
          <a:endParaRPr lang="en-US"/>
        </a:p>
      </dgm:t>
    </dgm:pt>
    <dgm:pt modelId="{1CA79232-778A-46C2-AA3E-B2A0E96F3143}" type="sibTrans" cxnId="{B4923F18-7034-4020-B4D2-4D376A3DB4B6}">
      <dgm:prSet/>
      <dgm:spPr/>
      <dgm:t>
        <a:bodyPr/>
        <a:lstStyle/>
        <a:p>
          <a:endParaRPr lang="en-US"/>
        </a:p>
      </dgm:t>
    </dgm:pt>
    <dgm:pt modelId="{76DD3E5D-8725-451A-81DE-6F16A2B63831}">
      <dgm:prSet/>
      <dgm:spPr/>
      <dgm:t>
        <a:bodyPr/>
        <a:lstStyle/>
        <a:p>
          <a:r>
            <a:rPr lang="en-US"/>
            <a:t>Cash Handlers</a:t>
          </a:r>
        </a:p>
      </dgm:t>
    </dgm:pt>
    <dgm:pt modelId="{864B6F18-6AD9-41B6-9373-0CF27C2695E3}" type="parTrans" cxnId="{A313C9A2-F111-4E82-807C-646542F429AD}">
      <dgm:prSet/>
      <dgm:spPr/>
      <dgm:t>
        <a:bodyPr/>
        <a:lstStyle/>
        <a:p>
          <a:endParaRPr lang="en-US"/>
        </a:p>
      </dgm:t>
    </dgm:pt>
    <dgm:pt modelId="{43F1EBBE-0A20-48D1-B470-512F8763460E}" type="sibTrans" cxnId="{A313C9A2-F111-4E82-807C-646542F429AD}">
      <dgm:prSet/>
      <dgm:spPr/>
      <dgm:t>
        <a:bodyPr/>
        <a:lstStyle/>
        <a:p>
          <a:endParaRPr lang="en-US"/>
        </a:p>
      </dgm:t>
    </dgm:pt>
    <dgm:pt modelId="{3C61A522-34B3-4790-AB21-59368820C350}">
      <dgm:prSet/>
      <dgm:spPr/>
      <dgm:t>
        <a:bodyPr/>
        <a:lstStyle/>
        <a:p>
          <a:r>
            <a:rPr lang="en-US"/>
            <a:t>Treasurer (for both initial and final cash receipts)</a:t>
          </a:r>
        </a:p>
      </dgm:t>
    </dgm:pt>
    <dgm:pt modelId="{C65E1964-4850-465B-88B6-FBDB4FB9EBD5}" type="parTrans" cxnId="{A2648DDC-E4E3-4E80-A05C-8DE626079A56}">
      <dgm:prSet/>
      <dgm:spPr/>
      <dgm:t>
        <a:bodyPr/>
        <a:lstStyle/>
        <a:p>
          <a:endParaRPr lang="en-US"/>
        </a:p>
      </dgm:t>
    </dgm:pt>
    <dgm:pt modelId="{E27DDCDF-1C5F-4E8D-8309-E86B03252C75}" type="sibTrans" cxnId="{A2648DDC-E4E3-4E80-A05C-8DE626079A56}">
      <dgm:prSet/>
      <dgm:spPr/>
      <dgm:t>
        <a:bodyPr/>
        <a:lstStyle/>
        <a:p>
          <a:endParaRPr lang="en-US"/>
        </a:p>
      </dgm:t>
    </dgm:pt>
    <dgm:pt modelId="{D57BB197-9E2F-49A5-9238-2C4514C83F60}">
      <dgm:prSet/>
      <dgm:spPr/>
      <dgm:t>
        <a:bodyPr/>
        <a:lstStyle/>
        <a:p>
          <a:r>
            <a:rPr lang="en-US" b="1"/>
            <a:t>Accountability: </a:t>
          </a:r>
          <a:r>
            <a:rPr lang="en-US"/>
            <a:t>All parties must ensure accuracy and proper documentation.</a:t>
          </a:r>
        </a:p>
      </dgm:t>
    </dgm:pt>
    <dgm:pt modelId="{54783C7A-CB93-4F93-B188-B6570F2E9E35}" type="parTrans" cxnId="{EFF2C669-5ECB-4652-AE6B-EF8121151B68}">
      <dgm:prSet/>
      <dgm:spPr/>
      <dgm:t>
        <a:bodyPr/>
        <a:lstStyle/>
        <a:p>
          <a:endParaRPr lang="en-US"/>
        </a:p>
      </dgm:t>
    </dgm:pt>
    <dgm:pt modelId="{B9D545D7-2651-4450-9C70-47D65B297548}" type="sibTrans" cxnId="{EFF2C669-5ECB-4652-AE6B-EF8121151B68}">
      <dgm:prSet/>
      <dgm:spPr/>
      <dgm:t>
        <a:bodyPr/>
        <a:lstStyle/>
        <a:p>
          <a:endParaRPr lang="en-US"/>
        </a:p>
      </dgm:t>
    </dgm:pt>
    <dgm:pt modelId="{40922FFE-B3AD-4E34-87DD-A87FC3ECF524}" type="pres">
      <dgm:prSet presAssocID="{42BA0F91-50ED-4539-9A50-7F3999092FA1}" presName="Name0" presStyleCnt="0">
        <dgm:presLayoutVars>
          <dgm:dir/>
          <dgm:animLvl val="lvl"/>
          <dgm:resizeHandles val="exact"/>
        </dgm:presLayoutVars>
      </dgm:prSet>
      <dgm:spPr/>
    </dgm:pt>
    <dgm:pt modelId="{916F5B36-8B03-4383-893E-6649D5C07C99}" type="pres">
      <dgm:prSet presAssocID="{D57BB197-9E2F-49A5-9238-2C4514C83F60}" presName="boxAndChildren" presStyleCnt="0"/>
      <dgm:spPr/>
    </dgm:pt>
    <dgm:pt modelId="{714F4C4E-5A5E-40A2-88F8-037D14B4F90C}" type="pres">
      <dgm:prSet presAssocID="{D57BB197-9E2F-49A5-9238-2C4514C83F60}" presName="parentTextBox" presStyleLbl="node1" presStyleIdx="0" presStyleCnt="2"/>
      <dgm:spPr/>
    </dgm:pt>
    <dgm:pt modelId="{86586307-210C-43E5-AFD6-31D1B0BA6797}" type="pres">
      <dgm:prSet presAssocID="{FFCE83BC-B855-4A48-8356-67191552AD19}" presName="sp" presStyleCnt="0"/>
      <dgm:spPr/>
    </dgm:pt>
    <dgm:pt modelId="{B686198C-7FEA-4601-9DA0-1E63E14AF9D7}" type="pres">
      <dgm:prSet presAssocID="{B9316B3A-9E69-4678-ACC9-16BB5DED3B9E}" presName="arrowAndChildren" presStyleCnt="0"/>
      <dgm:spPr/>
    </dgm:pt>
    <dgm:pt modelId="{58E77D31-44F2-4E90-8552-713F46FF811B}" type="pres">
      <dgm:prSet presAssocID="{B9316B3A-9E69-4678-ACC9-16BB5DED3B9E}" presName="parentTextArrow" presStyleLbl="node1" presStyleIdx="0" presStyleCnt="2"/>
      <dgm:spPr/>
    </dgm:pt>
    <dgm:pt modelId="{81E1AE1A-3F26-4932-8288-765A1497A4F2}" type="pres">
      <dgm:prSet presAssocID="{B9316B3A-9E69-4678-ACC9-16BB5DED3B9E}" presName="arrow" presStyleLbl="node1" presStyleIdx="1" presStyleCnt="2"/>
      <dgm:spPr/>
    </dgm:pt>
    <dgm:pt modelId="{727B1F97-F70F-40E0-B80A-61524EDA0355}" type="pres">
      <dgm:prSet presAssocID="{B9316B3A-9E69-4678-ACC9-16BB5DED3B9E}" presName="descendantArrow" presStyleCnt="0"/>
      <dgm:spPr/>
    </dgm:pt>
    <dgm:pt modelId="{2026AF08-64D9-476C-9610-AC718EE014B4}" type="pres">
      <dgm:prSet presAssocID="{28A19C80-C149-4CE3-B76A-55C5B11DDDCA}" presName="childTextArrow" presStyleLbl="fgAccFollowNode1" presStyleIdx="0" presStyleCnt="3">
        <dgm:presLayoutVars>
          <dgm:bulletEnabled val="1"/>
        </dgm:presLayoutVars>
      </dgm:prSet>
      <dgm:spPr/>
    </dgm:pt>
    <dgm:pt modelId="{BADBB3FA-C89C-463E-97D6-3C5839B7864E}" type="pres">
      <dgm:prSet presAssocID="{76DD3E5D-8725-451A-81DE-6F16A2B63831}" presName="childTextArrow" presStyleLbl="fgAccFollowNode1" presStyleIdx="1" presStyleCnt="3">
        <dgm:presLayoutVars>
          <dgm:bulletEnabled val="1"/>
        </dgm:presLayoutVars>
      </dgm:prSet>
      <dgm:spPr/>
    </dgm:pt>
    <dgm:pt modelId="{6FEB2DA3-17B5-4CD3-A99C-AD11512FF763}" type="pres">
      <dgm:prSet presAssocID="{3C61A522-34B3-4790-AB21-59368820C350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17159601-8E4B-4849-B01A-74B0ABE944FD}" type="presOf" srcId="{76DD3E5D-8725-451A-81DE-6F16A2B63831}" destId="{BADBB3FA-C89C-463E-97D6-3C5839B7864E}" srcOrd="0" destOrd="0" presId="urn:microsoft.com/office/officeart/2005/8/layout/process4"/>
    <dgm:cxn modelId="{7BD3D215-A7EA-4C3F-A161-597AD07C3943}" srcId="{42BA0F91-50ED-4539-9A50-7F3999092FA1}" destId="{B9316B3A-9E69-4678-ACC9-16BB5DED3B9E}" srcOrd="0" destOrd="0" parTransId="{4DD359EB-4A1D-46E5-B6FF-5DDCB910ACA3}" sibTransId="{FFCE83BC-B855-4A48-8356-67191552AD19}"/>
    <dgm:cxn modelId="{B4923F18-7034-4020-B4D2-4D376A3DB4B6}" srcId="{B9316B3A-9E69-4678-ACC9-16BB5DED3B9E}" destId="{28A19C80-C149-4CE3-B76A-55C5B11DDDCA}" srcOrd="0" destOrd="0" parTransId="{551B0407-EAE0-40F5-A1B4-1DEAEF39610E}" sibTransId="{1CA79232-778A-46C2-AA3E-B2A0E96F3143}"/>
    <dgm:cxn modelId="{6FC0B91F-069E-470B-8342-42AAFFE07710}" type="presOf" srcId="{D57BB197-9E2F-49A5-9238-2C4514C83F60}" destId="{714F4C4E-5A5E-40A2-88F8-037D14B4F90C}" srcOrd="0" destOrd="0" presId="urn:microsoft.com/office/officeart/2005/8/layout/process4"/>
    <dgm:cxn modelId="{9604E534-1CB3-49E6-A6A8-BEFF1C3D858B}" type="presOf" srcId="{28A19C80-C149-4CE3-B76A-55C5B11DDDCA}" destId="{2026AF08-64D9-476C-9610-AC718EE014B4}" srcOrd="0" destOrd="0" presId="urn:microsoft.com/office/officeart/2005/8/layout/process4"/>
    <dgm:cxn modelId="{EFF2C669-5ECB-4652-AE6B-EF8121151B68}" srcId="{42BA0F91-50ED-4539-9A50-7F3999092FA1}" destId="{D57BB197-9E2F-49A5-9238-2C4514C83F60}" srcOrd="1" destOrd="0" parTransId="{54783C7A-CB93-4F93-B188-B6570F2E9E35}" sibTransId="{B9D545D7-2651-4450-9C70-47D65B297548}"/>
    <dgm:cxn modelId="{1E271F9A-E744-45C9-B5E0-020EBEBCD7D4}" type="presOf" srcId="{B9316B3A-9E69-4678-ACC9-16BB5DED3B9E}" destId="{58E77D31-44F2-4E90-8552-713F46FF811B}" srcOrd="0" destOrd="0" presId="urn:microsoft.com/office/officeart/2005/8/layout/process4"/>
    <dgm:cxn modelId="{A313C9A2-F111-4E82-807C-646542F429AD}" srcId="{B9316B3A-9E69-4678-ACC9-16BB5DED3B9E}" destId="{76DD3E5D-8725-451A-81DE-6F16A2B63831}" srcOrd="1" destOrd="0" parTransId="{864B6F18-6AD9-41B6-9373-0CF27C2695E3}" sibTransId="{43F1EBBE-0A20-48D1-B470-512F8763460E}"/>
    <dgm:cxn modelId="{A2648DDC-E4E3-4E80-A05C-8DE626079A56}" srcId="{B9316B3A-9E69-4678-ACC9-16BB5DED3B9E}" destId="{3C61A522-34B3-4790-AB21-59368820C350}" srcOrd="2" destOrd="0" parTransId="{C65E1964-4850-465B-88B6-FBDB4FB9EBD5}" sibTransId="{E27DDCDF-1C5F-4E8D-8309-E86B03252C75}"/>
    <dgm:cxn modelId="{F7951BE0-9CBA-47E6-A37D-FA24F53E6B33}" type="presOf" srcId="{42BA0F91-50ED-4539-9A50-7F3999092FA1}" destId="{40922FFE-B3AD-4E34-87DD-A87FC3ECF524}" srcOrd="0" destOrd="0" presId="urn:microsoft.com/office/officeart/2005/8/layout/process4"/>
    <dgm:cxn modelId="{22CF6FE1-7D14-43FE-9B46-EE92A52A8537}" type="presOf" srcId="{3C61A522-34B3-4790-AB21-59368820C350}" destId="{6FEB2DA3-17B5-4CD3-A99C-AD11512FF763}" srcOrd="0" destOrd="0" presId="urn:microsoft.com/office/officeart/2005/8/layout/process4"/>
    <dgm:cxn modelId="{90196CE5-5366-4529-99B4-44712602E401}" type="presOf" srcId="{B9316B3A-9E69-4678-ACC9-16BB5DED3B9E}" destId="{81E1AE1A-3F26-4932-8288-765A1497A4F2}" srcOrd="1" destOrd="0" presId="urn:microsoft.com/office/officeart/2005/8/layout/process4"/>
    <dgm:cxn modelId="{F8373A43-4389-4CA4-B68A-C7DEDDC526E9}" type="presParOf" srcId="{40922FFE-B3AD-4E34-87DD-A87FC3ECF524}" destId="{916F5B36-8B03-4383-893E-6649D5C07C99}" srcOrd="0" destOrd="0" presId="urn:microsoft.com/office/officeart/2005/8/layout/process4"/>
    <dgm:cxn modelId="{E20D1049-5F24-41A0-B7A4-D8D2AE79411D}" type="presParOf" srcId="{916F5B36-8B03-4383-893E-6649D5C07C99}" destId="{714F4C4E-5A5E-40A2-88F8-037D14B4F90C}" srcOrd="0" destOrd="0" presId="urn:microsoft.com/office/officeart/2005/8/layout/process4"/>
    <dgm:cxn modelId="{4CD85376-5308-45E4-85C8-9555E8D1CD36}" type="presParOf" srcId="{40922FFE-B3AD-4E34-87DD-A87FC3ECF524}" destId="{86586307-210C-43E5-AFD6-31D1B0BA6797}" srcOrd="1" destOrd="0" presId="urn:microsoft.com/office/officeart/2005/8/layout/process4"/>
    <dgm:cxn modelId="{074B1A45-906A-491D-9445-7CBBF4EA2D53}" type="presParOf" srcId="{40922FFE-B3AD-4E34-87DD-A87FC3ECF524}" destId="{B686198C-7FEA-4601-9DA0-1E63E14AF9D7}" srcOrd="2" destOrd="0" presId="urn:microsoft.com/office/officeart/2005/8/layout/process4"/>
    <dgm:cxn modelId="{F1B29ADB-D744-4DD8-98B2-02E08C914CE4}" type="presParOf" srcId="{B686198C-7FEA-4601-9DA0-1E63E14AF9D7}" destId="{58E77D31-44F2-4E90-8552-713F46FF811B}" srcOrd="0" destOrd="0" presId="urn:microsoft.com/office/officeart/2005/8/layout/process4"/>
    <dgm:cxn modelId="{E777693C-DCB3-46AF-9213-ECEEC5E7349F}" type="presParOf" srcId="{B686198C-7FEA-4601-9DA0-1E63E14AF9D7}" destId="{81E1AE1A-3F26-4932-8288-765A1497A4F2}" srcOrd="1" destOrd="0" presId="urn:microsoft.com/office/officeart/2005/8/layout/process4"/>
    <dgm:cxn modelId="{5CEA56C9-865A-464B-8649-F01D1C704EC1}" type="presParOf" srcId="{B686198C-7FEA-4601-9DA0-1E63E14AF9D7}" destId="{727B1F97-F70F-40E0-B80A-61524EDA0355}" srcOrd="2" destOrd="0" presId="urn:microsoft.com/office/officeart/2005/8/layout/process4"/>
    <dgm:cxn modelId="{A28F4A9B-D515-4B9C-BAB6-8FFC50C10D9C}" type="presParOf" srcId="{727B1F97-F70F-40E0-B80A-61524EDA0355}" destId="{2026AF08-64D9-476C-9610-AC718EE014B4}" srcOrd="0" destOrd="0" presId="urn:microsoft.com/office/officeart/2005/8/layout/process4"/>
    <dgm:cxn modelId="{7220E50C-7668-44B7-89CE-AEFC867B2549}" type="presParOf" srcId="{727B1F97-F70F-40E0-B80A-61524EDA0355}" destId="{BADBB3FA-C89C-463E-97D6-3C5839B7864E}" srcOrd="1" destOrd="0" presId="urn:microsoft.com/office/officeart/2005/8/layout/process4"/>
    <dgm:cxn modelId="{EC761464-4EDC-4D7E-B2A7-4425DA31E967}" type="presParOf" srcId="{727B1F97-F70F-40E0-B80A-61524EDA0355}" destId="{6FEB2DA3-17B5-4CD3-A99C-AD11512FF76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69A8E2-5B7C-45A3-BDC9-1D290B846DCD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B43623F-75D7-48CD-8D99-4AC91D374292}">
      <dgm:prSet/>
      <dgm:spPr/>
      <dgm:t>
        <a:bodyPr/>
        <a:lstStyle/>
        <a:p>
          <a:r>
            <a:rPr lang="en-US" b="1"/>
            <a:t>Do’s:</a:t>
          </a:r>
          <a:endParaRPr lang="en-US"/>
        </a:p>
      </dgm:t>
    </dgm:pt>
    <dgm:pt modelId="{6ACA3F91-85AD-4737-AD1E-C9327B61258A}" type="parTrans" cxnId="{CE4405AB-EF2C-4BFE-9CF3-0D9306A60CAD}">
      <dgm:prSet/>
      <dgm:spPr/>
      <dgm:t>
        <a:bodyPr/>
        <a:lstStyle/>
        <a:p>
          <a:endParaRPr lang="en-US"/>
        </a:p>
      </dgm:t>
    </dgm:pt>
    <dgm:pt modelId="{0C74E3CC-C98D-4AAF-A168-B07A17F5B1AE}" type="sibTrans" cxnId="{CE4405AB-EF2C-4BFE-9CF3-0D9306A60CAD}">
      <dgm:prSet/>
      <dgm:spPr/>
      <dgm:t>
        <a:bodyPr/>
        <a:lstStyle/>
        <a:p>
          <a:endParaRPr lang="en-US"/>
        </a:p>
      </dgm:t>
    </dgm:pt>
    <dgm:pt modelId="{72774BB2-39A0-47D3-AE6C-EEE3FBF1F2C7}">
      <dgm:prSet/>
      <dgm:spPr/>
      <dgm:t>
        <a:bodyPr/>
        <a:lstStyle/>
        <a:p>
          <a:r>
            <a:rPr lang="en-US"/>
            <a:t>Always have at least two people present when counting cash.</a:t>
          </a:r>
        </a:p>
      </dgm:t>
    </dgm:pt>
    <dgm:pt modelId="{4EC19C8B-342A-49AC-8AF5-AA01D396B799}" type="parTrans" cxnId="{F679CF34-3792-43FA-91C9-7A104C201DA3}">
      <dgm:prSet/>
      <dgm:spPr/>
      <dgm:t>
        <a:bodyPr/>
        <a:lstStyle/>
        <a:p>
          <a:endParaRPr lang="en-US"/>
        </a:p>
      </dgm:t>
    </dgm:pt>
    <dgm:pt modelId="{5F9E46F6-5CC0-4AE6-B249-28BE045D3CC6}" type="sibTrans" cxnId="{F679CF34-3792-43FA-91C9-7A104C201DA3}">
      <dgm:prSet/>
      <dgm:spPr/>
      <dgm:t>
        <a:bodyPr/>
        <a:lstStyle/>
        <a:p>
          <a:endParaRPr lang="en-US"/>
        </a:p>
      </dgm:t>
    </dgm:pt>
    <dgm:pt modelId="{6032DF19-A5B1-4579-AECC-E1AA33A21A38}">
      <dgm:prSet/>
      <dgm:spPr/>
      <dgm:t>
        <a:bodyPr/>
        <a:lstStyle/>
        <a:p>
          <a:r>
            <a:rPr lang="en-US"/>
            <a:t>Use a locked Cash Box and secure it in a safe place.</a:t>
          </a:r>
        </a:p>
      </dgm:t>
    </dgm:pt>
    <dgm:pt modelId="{71ECDC8A-B3B9-4F9E-B317-BF688C5AB77C}" type="parTrans" cxnId="{826D2E38-147D-4796-91AB-B5C6675C987B}">
      <dgm:prSet/>
      <dgm:spPr/>
      <dgm:t>
        <a:bodyPr/>
        <a:lstStyle/>
        <a:p>
          <a:endParaRPr lang="en-US"/>
        </a:p>
      </dgm:t>
    </dgm:pt>
    <dgm:pt modelId="{00EE5C29-BE7C-4AAB-AF9D-F030CE486AF0}" type="sibTrans" cxnId="{826D2E38-147D-4796-91AB-B5C6675C987B}">
      <dgm:prSet/>
      <dgm:spPr/>
      <dgm:t>
        <a:bodyPr/>
        <a:lstStyle/>
        <a:p>
          <a:endParaRPr lang="en-US"/>
        </a:p>
      </dgm:t>
    </dgm:pt>
    <dgm:pt modelId="{D6AEE894-2757-4381-80E6-EACA84E9AC60}">
      <dgm:prSet/>
      <dgm:spPr/>
      <dgm:t>
        <a:bodyPr/>
        <a:lstStyle/>
        <a:p>
          <a:r>
            <a:rPr lang="en-US" b="1"/>
            <a:t>Don’ts:</a:t>
          </a:r>
          <a:endParaRPr lang="en-US"/>
        </a:p>
      </dgm:t>
    </dgm:pt>
    <dgm:pt modelId="{6724D213-CE9F-4EAB-9D2D-0756BE2D6426}" type="parTrans" cxnId="{C3B63B47-82D8-4EB1-AC85-7886D83810CE}">
      <dgm:prSet/>
      <dgm:spPr/>
      <dgm:t>
        <a:bodyPr/>
        <a:lstStyle/>
        <a:p>
          <a:endParaRPr lang="en-US"/>
        </a:p>
      </dgm:t>
    </dgm:pt>
    <dgm:pt modelId="{EEAC7A9D-E8C7-4CFA-8FB2-4698FA60F9D6}" type="sibTrans" cxnId="{C3B63B47-82D8-4EB1-AC85-7886D83810CE}">
      <dgm:prSet/>
      <dgm:spPr/>
      <dgm:t>
        <a:bodyPr/>
        <a:lstStyle/>
        <a:p>
          <a:endParaRPr lang="en-US"/>
        </a:p>
      </dgm:t>
    </dgm:pt>
    <dgm:pt modelId="{3EC85DAC-9A3F-4F2F-BCD7-38EAA8B85156}">
      <dgm:prSet/>
      <dgm:spPr/>
      <dgm:t>
        <a:bodyPr/>
        <a:lstStyle/>
        <a:p>
          <a:r>
            <a:rPr lang="en-US"/>
            <a:t>Never leave cash unattended.</a:t>
          </a:r>
        </a:p>
      </dgm:t>
    </dgm:pt>
    <dgm:pt modelId="{52A02ABE-46C1-45D7-9238-9865FA250C64}" type="parTrans" cxnId="{E1D819DF-8031-414C-A7D9-574FC5492B71}">
      <dgm:prSet/>
      <dgm:spPr/>
      <dgm:t>
        <a:bodyPr/>
        <a:lstStyle/>
        <a:p>
          <a:endParaRPr lang="en-US"/>
        </a:p>
      </dgm:t>
    </dgm:pt>
    <dgm:pt modelId="{F5C98CCF-6976-4642-9A01-05E969E1C83B}" type="sibTrans" cxnId="{E1D819DF-8031-414C-A7D9-574FC5492B71}">
      <dgm:prSet/>
      <dgm:spPr/>
      <dgm:t>
        <a:bodyPr/>
        <a:lstStyle/>
        <a:p>
          <a:endParaRPr lang="en-US"/>
        </a:p>
      </dgm:t>
    </dgm:pt>
    <dgm:pt modelId="{EF7C85D6-A788-4C86-BEAB-55A972C3CE61}">
      <dgm:prSet/>
      <dgm:spPr/>
      <dgm:t>
        <a:bodyPr/>
        <a:lstStyle/>
        <a:p>
          <a:r>
            <a:rPr lang="en-US"/>
            <a:t>Avoid counting cash in public or open areas.</a:t>
          </a:r>
        </a:p>
      </dgm:t>
    </dgm:pt>
    <dgm:pt modelId="{8AC5DBE7-352E-41D3-AFAF-65C2FA8136DA}" type="parTrans" cxnId="{03A5CBCC-CC94-49AC-A4C2-4CE4F8F4D526}">
      <dgm:prSet/>
      <dgm:spPr/>
      <dgm:t>
        <a:bodyPr/>
        <a:lstStyle/>
        <a:p>
          <a:endParaRPr lang="en-US"/>
        </a:p>
      </dgm:t>
    </dgm:pt>
    <dgm:pt modelId="{6500A0BE-1B9F-4A03-A255-7CFE1DC6A675}" type="sibTrans" cxnId="{03A5CBCC-CC94-49AC-A4C2-4CE4F8F4D526}">
      <dgm:prSet/>
      <dgm:spPr/>
      <dgm:t>
        <a:bodyPr/>
        <a:lstStyle/>
        <a:p>
          <a:endParaRPr lang="en-US"/>
        </a:p>
      </dgm:t>
    </dgm:pt>
    <dgm:pt modelId="{E789F1B2-8A72-4FB8-81A4-735B5C0A64F5}" type="pres">
      <dgm:prSet presAssocID="{3B69A8E2-5B7C-45A3-BDC9-1D290B846DCD}" presName="Name0" presStyleCnt="0">
        <dgm:presLayoutVars>
          <dgm:dir/>
          <dgm:animLvl val="lvl"/>
          <dgm:resizeHandles val="exact"/>
        </dgm:presLayoutVars>
      </dgm:prSet>
      <dgm:spPr/>
    </dgm:pt>
    <dgm:pt modelId="{09BC84BD-1B0B-4974-A088-731C79FADD72}" type="pres">
      <dgm:prSet presAssocID="{7B43623F-75D7-48CD-8D99-4AC91D374292}" presName="linNode" presStyleCnt="0"/>
      <dgm:spPr/>
    </dgm:pt>
    <dgm:pt modelId="{EF63EE82-3FB5-4C63-B6D8-275BAF9680E0}" type="pres">
      <dgm:prSet presAssocID="{7B43623F-75D7-48CD-8D99-4AC91D374292}" presName="parentText" presStyleLbl="solidFgAcc1" presStyleIdx="0" presStyleCnt="2">
        <dgm:presLayoutVars>
          <dgm:chMax val="1"/>
          <dgm:bulletEnabled/>
        </dgm:presLayoutVars>
      </dgm:prSet>
      <dgm:spPr/>
    </dgm:pt>
    <dgm:pt modelId="{19EB8E38-FEE0-4EFD-A77F-1B49397D22B8}" type="pres">
      <dgm:prSet presAssocID="{7B43623F-75D7-48CD-8D99-4AC91D374292}" presName="descendantText" presStyleLbl="alignNode1" presStyleIdx="0" presStyleCnt="2">
        <dgm:presLayoutVars>
          <dgm:bulletEnabled/>
        </dgm:presLayoutVars>
      </dgm:prSet>
      <dgm:spPr/>
    </dgm:pt>
    <dgm:pt modelId="{01CB775F-6DF5-473E-B518-67F8ED9BE9F9}" type="pres">
      <dgm:prSet presAssocID="{0C74E3CC-C98D-4AAF-A168-B07A17F5B1AE}" presName="sp" presStyleCnt="0"/>
      <dgm:spPr/>
    </dgm:pt>
    <dgm:pt modelId="{26D11988-FFE4-4DF2-A826-D342B8354F45}" type="pres">
      <dgm:prSet presAssocID="{D6AEE894-2757-4381-80E6-EACA84E9AC60}" presName="linNode" presStyleCnt="0"/>
      <dgm:spPr/>
    </dgm:pt>
    <dgm:pt modelId="{E55D30B6-F7B0-487C-931D-E26328DD8B09}" type="pres">
      <dgm:prSet presAssocID="{D6AEE894-2757-4381-80E6-EACA84E9AC60}" presName="parentText" presStyleLbl="solidFgAcc1" presStyleIdx="1" presStyleCnt="2">
        <dgm:presLayoutVars>
          <dgm:chMax val="1"/>
          <dgm:bulletEnabled/>
        </dgm:presLayoutVars>
      </dgm:prSet>
      <dgm:spPr/>
    </dgm:pt>
    <dgm:pt modelId="{4F234A19-79D2-4686-BD78-B629A8A89931}" type="pres">
      <dgm:prSet presAssocID="{D6AEE894-2757-4381-80E6-EACA84E9AC60}" presName="descendantText" presStyleLbl="alignNode1" presStyleIdx="1" presStyleCnt="2">
        <dgm:presLayoutVars>
          <dgm:bulletEnabled/>
        </dgm:presLayoutVars>
      </dgm:prSet>
      <dgm:spPr/>
    </dgm:pt>
  </dgm:ptLst>
  <dgm:cxnLst>
    <dgm:cxn modelId="{63E98C06-6AD9-4B11-9374-3F5C2C872819}" type="presOf" srcId="{D6AEE894-2757-4381-80E6-EACA84E9AC60}" destId="{E55D30B6-F7B0-487C-931D-E26328DD8B09}" srcOrd="0" destOrd="0" presId="urn:microsoft.com/office/officeart/2016/7/layout/VerticalHollowActionList"/>
    <dgm:cxn modelId="{D4140C09-D4AE-43AA-B9CA-78A32D2C8C03}" type="presOf" srcId="{3EC85DAC-9A3F-4F2F-BCD7-38EAA8B85156}" destId="{4F234A19-79D2-4686-BD78-B629A8A89931}" srcOrd="0" destOrd="0" presId="urn:microsoft.com/office/officeart/2016/7/layout/VerticalHollowActionList"/>
    <dgm:cxn modelId="{5B122217-C555-48E7-944D-52C9B9C36628}" type="presOf" srcId="{7B43623F-75D7-48CD-8D99-4AC91D374292}" destId="{EF63EE82-3FB5-4C63-B6D8-275BAF9680E0}" srcOrd="0" destOrd="0" presId="urn:microsoft.com/office/officeart/2016/7/layout/VerticalHollowActionList"/>
    <dgm:cxn modelId="{F679CF34-3792-43FA-91C9-7A104C201DA3}" srcId="{7B43623F-75D7-48CD-8D99-4AC91D374292}" destId="{72774BB2-39A0-47D3-AE6C-EEE3FBF1F2C7}" srcOrd="0" destOrd="0" parTransId="{4EC19C8B-342A-49AC-8AF5-AA01D396B799}" sibTransId="{5F9E46F6-5CC0-4AE6-B249-28BE045D3CC6}"/>
    <dgm:cxn modelId="{826D2E38-147D-4796-91AB-B5C6675C987B}" srcId="{7B43623F-75D7-48CD-8D99-4AC91D374292}" destId="{6032DF19-A5B1-4579-AECC-E1AA33A21A38}" srcOrd="1" destOrd="0" parTransId="{71ECDC8A-B3B9-4F9E-B317-BF688C5AB77C}" sibTransId="{00EE5C29-BE7C-4AAB-AF9D-F030CE486AF0}"/>
    <dgm:cxn modelId="{59D3495C-25E4-45B2-92D0-81BA11236288}" type="presOf" srcId="{EF7C85D6-A788-4C86-BEAB-55A972C3CE61}" destId="{4F234A19-79D2-4686-BD78-B629A8A89931}" srcOrd="0" destOrd="1" presId="urn:microsoft.com/office/officeart/2016/7/layout/VerticalHollowActionList"/>
    <dgm:cxn modelId="{C3B63B47-82D8-4EB1-AC85-7886D83810CE}" srcId="{3B69A8E2-5B7C-45A3-BDC9-1D290B846DCD}" destId="{D6AEE894-2757-4381-80E6-EACA84E9AC60}" srcOrd="1" destOrd="0" parTransId="{6724D213-CE9F-4EAB-9D2D-0756BE2D6426}" sibTransId="{EEAC7A9D-E8C7-4CFA-8FB2-4698FA60F9D6}"/>
    <dgm:cxn modelId="{CDFA4E7D-00BC-48CA-BD25-92EFAF6E6D73}" type="presOf" srcId="{6032DF19-A5B1-4579-AECC-E1AA33A21A38}" destId="{19EB8E38-FEE0-4EFD-A77F-1B49397D22B8}" srcOrd="0" destOrd="1" presId="urn:microsoft.com/office/officeart/2016/7/layout/VerticalHollowActionList"/>
    <dgm:cxn modelId="{768710A4-4408-4084-A93D-E4B22EC05DF2}" type="presOf" srcId="{72774BB2-39A0-47D3-AE6C-EEE3FBF1F2C7}" destId="{19EB8E38-FEE0-4EFD-A77F-1B49397D22B8}" srcOrd="0" destOrd="0" presId="urn:microsoft.com/office/officeart/2016/7/layout/VerticalHollowActionList"/>
    <dgm:cxn modelId="{9A4457A4-2E5C-4C3F-90EA-C348CD66FC15}" type="presOf" srcId="{3B69A8E2-5B7C-45A3-BDC9-1D290B846DCD}" destId="{E789F1B2-8A72-4FB8-81A4-735B5C0A64F5}" srcOrd="0" destOrd="0" presId="urn:microsoft.com/office/officeart/2016/7/layout/VerticalHollowActionList"/>
    <dgm:cxn modelId="{CE4405AB-EF2C-4BFE-9CF3-0D9306A60CAD}" srcId="{3B69A8E2-5B7C-45A3-BDC9-1D290B846DCD}" destId="{7B43623F-75D7-48CD-8D99-4AC91D374292}" srcOrd="0" destOrd="0" parTransId="{6ACA3F91-85AD-4737-AD1E-C9327B61258A}" sibTransId="{0C74E3CC-C98D-4AAF-A168-B07A17F5B1AE}"/>
    <dgm:cxn modelId="{03A5CBCC-CC94-49AC-A4C2-4CE4F8F4D526}" srcId="{D6AEE894-2757-4381-80E6-EACA84E9AC60}" destId="{EF7C85D6-A788-4C86-BEAB-55A972C3CE61}" srcOrd="1" destOrd="0" parTransId="{8AC5DBE7-352E-41D3-AFAF-65C2FA8136DA}" sibTransId="{6500A0BE-1B9F-4A03-A255-7CFE1DC6A675}"/>
    <dgm:cxn modelId="{E1D819DF-8031-414C-A7D9-574FC5492B71}" srcId="{D6AEE894-2757-4381-80E6-EACA84E9AC60}" destId="{3EC85DAC-9A3F-4F2F-BCD7-38EAA8B85156}" srcOrd="0" destOrd="0" parTransId="{52A02ABE-46C1-45D7-9238-9865FA250C64}" sibTransId="{F5C98CCF-6976-4642-9A01-05E969E1C83B}"/>
    <dgm:cxn modelId="{FFEDB4A0-7217-4474-A7F9-09C307494AF2}" type="presParOf" srcId="{E789F1B2-8A72-4FB8-81A4-735B5C0A64F5}" destId="{09BC84BD-1B0B-4974-A088-731C79FADD72}" srcOrd="0" destOrd="0" presId="urn:microsoft.com/office/officeart/2016/7/layout/VerticalHollowActionList"/>
    <dgm:cxn modelId="{7D1C29AE-43FE-413B-BD06-7D3A4189A470}" type="presParOf" srcId="{09BC84BD-1B0B-4974-A088-731C79FADD72}" destId="{EF63EE82-3FB5-4C63-B6D8-275BAF9680E0}" srcOrd="0" destOrd="0" presId="urn:microsoft.com/office/officeart/2016/7/layout/VerticalHollowActionList"/>
    <dgm:cxn modelId="{5B3EB71A-1712-4B94-83FE-C2F361317DAC}" type="presParOf" srcId="{09BC84BD-1B0B-4974-A088-731C79FADD72}" destId="{19EB8E38-FEE0-4EFD-A77F-1B49397D22B8}" srcOrd="1" destOrd="0" presId="urn:microsoft.com/office/officeart/2016/7/layout/VerticalHollowActionList"/>
    <dgm:cxn modelId="{2EE1F2AE-CCE3-4187-BFEE-9BEE41797083}" type="presParOf" srcId="{E789F1B2-8A72-4FB8-81A4-735B5C0A64F5}" destId="{01CB775F-6DF5-473E-B518-67F8ED9BE9F9}" srcOrd="1" destOrd="0" presId="urn:microsoft.com/office/officeart/2016/7/layout/VerticalHollowActionList"/>
    <dgm:cxn modelId="{25DED46B-8D92-4A1B-AD5D-CA3DA782759E}" type="presParOf" srcId="{E789F1B2-8A72-4FB8-81A4-735B5C0A64F5}" destId="{26D11988-FFE4-4DF2-A826-D342B8354F45}" srcOrd="2" destOrd="0" presId="urn:microsoft.com/office/officeart/2016/7/layout/VerticalHollowActionList"/>
    <dgm:cxn modelId="{5C22C5DD-9AC0-48F9-BF83-828083BB0557}" type="presParOf" srcId="{26D11988-FFE4-4DF2-A826-D342B8354F45}" destId="{E55D30B6-F7B0-487C-931D-E26328DD8B09}" srcOrd="0" destOrd="0" presId="urn:microsoft.com/office/officeart/2016/7/layout/VerticalHollowActionList"/>
    <dgm:cxn modelId="{10BE60C8-15DB-404D-88A0-DE080CA73BE7}" type="presParOf" srcId="{26D11988-FFE4-4DF2-A826-D342B8354F45}" destId="{4F234A19-79D2-4686-BD78-B629A8A89931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E33A85-67A4-4FB9-A19E-D685B3A815FF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CFAC4DB-AF68-45D8-83B7-FFB03011B021}">
      <dgm:prSet/>
      <dgm:spPr/>
      <dgm:t>
        <a:bodyPr/>
        <a:lstStyle/>
        <a:p>
          <a:r>
            <a:rPr lang="en-US"/>
            <a:t>Washington State PTA Guidelines</a:t>
          </a:r>
        </a:p>
      </dgm:t>
    </dgm:pt>
    <dgm:pt modelId="{274039BC-860F-4DF2-A80A-92C6A5876B9C}" type="parTrans" cxnId="{262C2830-06DB-4938-9EB5-2C195FE6DE22}">
      <dgm:prSet/>
      <dgm:spPr/>
      <dgm:t>
        <a:bodyPr/>
        <a:lstStyle/>
        <a:p>
          <a:endParaRPr lang="en-US"/>
        </a:p>
      </dgm:t>
    </dgm:pt>
    <dgm:pt modelId="{7744CC37-8A98-4E9A-9192-47D193015523}" type="sibTrans" cxnId="{262C2830-06DB-4938-9EB5-2C195FE6DE22}">
      <dgm:prSet/>
      <dgm:spPr/>
      <dgm:t>
        <a:bodyPr/>
        <a:lstStyle/>
        <a:p>
          <a:endParaRPr lang="en-US"/>
        </a:p>
      </dgm:t>
    </dgm:pt>
    <dgm:pt modelId="{9B50E99B-6520-4C87-98CA-8D25AA381991}">
      <dgm:prSet/>
      <dgm:spPr/>
      <dgm:t>
        <a:bodyPr/>
        <a:lstStyle/>
        <a:p>
          <a:r>
            <a:rPr lang="en-US"/>
            <a:t>Applicable RCW Codes</a:t>
          </a:r>
        </a:p>
      </dgm:t>
    </dgm:pt>
    <dgm:pt modelId="{FFC09110-E8BA-4EB7-A0BE-4B65289A5F27}" type="parTrans" cxnId="{2610DDE5-80B9-4ACB-A59F-AA6DB43FEE48}">
      <dgm:prSet/>
      <dgm:spPr/>
      <dgm:t>
        <a:bodyPr/>
        <a:lstStyle/>
        <a:p>
          <a:endParaRPr lang="en-US"/>
        </a:p>
      </dgm:t>
    </dgm:pt>
    <dgm:pt modelId="{8B1083EE-EBBD-4E9B-8870-E10CBA5BE359}" type="sibTrans" cxnId="{2610DDE5-80B9-4ACB-A59F-AA6DB43FEE48}">
      <dgm:prSet/>
      <dgm:spPr/>
      <dgm:t>
        <a:bodyPr/>
        <a:lstStyle/>
        <a:p>
          <a:endParaRPr lang="en-US"/>
        </a:p>
      </dgm:t>
    </dgm:pt>
    <dgm:pt modelId="{E0544F6A-F05F-49E6-BC83-99FB0B9E1FF7}">
      <dgm:prSet/>
      <dgm:spPr/>
      <dgm:t>
        <a:bodyPr/>
        <a:lstStyle/>
        <a:p>
          <a:r>
            <a:rPr lang="en-US"/>
            <a:t>Issaquah PTA Council Requirements</a:t>
          </a:r>
        </a:p>
      </dgm:t>
    </dgm:pt>
    <dgm:pt modelId="{22642F0A-00E1-4189-8427-9334EDF0B8E7}" type="parTrans" cxnId="{5C8F9D05-CB6B-49E5-AAB1-04D3B3FAC5F1}">
      <dgm:prSet/>
      <dgm:spPr/>
      <dgm:t>
        <a:bodyPr/>
        <a:lstStyle/>
        <a:p>
          <a:endParaRPr lang="en-US"/>
        </a:p>
      </dgm:t>
    </dgm:pt>
    <dgm:pt modelId="{09D71397-D9D1-4DB9-A233-EC6C453E731A}" type="sibTrans" cxnId="{5C8F9D05-CB6B-49E5-AAB1-04D3B3FAC5F1}">
      <dgm:prSet/>
      <dgm:spPr/>
      <dgm:t>
        <a:bodyPr/>
        <a:lstStyle/>
        <a:p>
          <a:endParaRPr lang="en-US"/>
        </a:p>
      </dgm:t>
    </dgm:pt>
    <dgm:pt modelId="{2141BE34-4F09-42D6-84CD-2A6F25298B01}">
      <dgm:prSet/>
      <dgm:spPr/>
      <dgm:t>
        <a:bodyPr/>
        <a:lstStyle/>
        <a:p>
          <a:r>
            <a:rPr lang="en-US"/>
            <a:t>Importance of Adherence: Legal compliance and safeguarding PTA integrity.</a:t>
          </a:r>
        </a:p>
      </dgm:t>
    </dgm:pt>
    <dgm:pt modelId="{9AAADE23-C85B-4188-87ED-3CBE6F42D0D5}" type="parTrans" cxnId="{B5119AE5-73A9-446A-86C3-E3270CA19B61}">
      <dgm:prSet/>
      <dgm:spPr/>
      <dgm:t>
        <a:bodyPr/>
        <a:lstStyle/>
        <a:p>
          <a:endParaRPr lang="en-US"/>
        </a:p>
      </dgm:t>
    </dgm:pt>
    <dgm:pt modelId="{14CDC938-93E0-4F9D-B532-F8F3B8BAF962}" type="sibTrans" cxnId="{B5119AE5-73A9-446A-86C3-E3270CA19B61}">
      <dgm:prSet/>
      <dgm:spPr/>
      <dgm:t>
        <a:bodyPr/>
        <a:lstStyle/>
        <a:p>
          <a:endParaRPr lang="en-US"/>
        </a:p>
      </dgm:t>
    </dgm:pt>
    <dgm:pt modelId="{28AE14B9-01AD-4DA4-B66A-545A2156530F}" type="pres">
      <dgm:prSet presAssocID="{44E33A85-67A4-4FB9-A19E-D685B3A815FF}" presName="Name0" presStyleCnt="0">
        <dgm:presLayoutVars>
          <dgm:dir/>
          <dgm:animLvl val="lvl"/>
          <dgm:resizeHandles val="exact"/>
        </dgm:presLayoutVars>
      </dgm:prSet>
      <dgm:spPr/>
    </dgm:pt>
    <dgm:pt modelId="{2B2FEA07-F05C-4145-AEBD-78D795022B27}" type="pres">
      <dgm:prSet presAssocID="{DCFAC4DB-AF68-45D8-83B7-FFB03011B021}" presName="linNode" presStyleCnt="0"/>
      <dgm:spPr/>
    </dgm:pt>
    <dgm:pt modelId="{C551C12F-59B3-4510-BA24-CA3F80E06FC0}" type="pres">
      <dgm:prSet presAssocID="{DCFAC4DB-AF68-45D8-83B7-FFB03011B02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D7989DA0-733D-4674-9933-7EFEF30E6B7B}" type="pres">
      <dgm:prSet presAssocID="{7744CC37-8A98-4E9A-9192-47D193015523}" presName="sp" presStyleCnt="0"/>
      <dgm:spPr/>
    </dgm:pt>
    <dgm:pt modelId="{9AAF68B9-55FD-4EFC-9513-1C2B97C04B50}" type="pres">
      <dgm:prSet presAssocID="{9B50E99B-6520-4C87-98CA-8D25AA381991}" presName="linNode" presStyleCnt="0"/>
      <dgm:spPr/>
    </dgm:pt>
    <dgm:pt modelId="{B59A590D-BBA6-45CC-8B0B-B8B46DA1ED27}" type="pres">
      <dgm:prSet presAssocID="{9B50E99B-6520-4C87-98CA-8D25AA38199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64D93D41-6DE2-41C9-AF5D-044F40E6644C}" type="pres">
      <dgm:prSet presAssocID="{8B1083EE-EBBD-4E9B-8870-E10CBA5BE359}" presName="sp" presStyleCnt="0"/>
      <dgm:spPr/>
    </dgm:pt>
    <dgm:pt modelId="{BDCE3686-FA22-4E0F-BBF5-7A34D1130AC4}" type="pres">
      <dgm:prSet presAssocID="{E0544F6A-F05F-49E6-BC83-99FB0B9E1FF7}" presName="linNode" presStyleCnt="0"/>
      <dgm:spPr/>
    </dgm:pt>
    <dgm:pt modelId="{AC7530DC-9ADD-475C-990B-37C925315F64}" type="pres">
      <dgm:prSet presAssocID="{E0544F6A-F05F-49E6-BC83-99FB0B9E1FF7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8DD1DCB-878B-4C0F-93CD-31EDE7D484EE}" type="pres">
      <dgm:prSet presAssocID="{09D71397-D9D1-4DB9-A233-EC6C453E731A}" presName="sp" presStyleCnt="0"/>
      <dgm:spPr/>
    </dgm:pt>
    <dgm:pt modelId="{CB05A0E6-C83F-46A5-B740-8FA3230CE755}" type="pres">
      <dgm:prSet presAssocID="{2141BE34-4F09-42D6-84CD-2A6F25298B01}" presName="linNode" presStyleCnt="0"/>
      <dgm:spPr/>
    </dgm:pt>
    <dgm:pt modelId="{CF132BE6-A43D-474F-A140-B34D154CF9C9}" type="pres">
      <dgm:prSet presAssocID="{2141BE34-4F09-42D6-84CD-2A6F25298B01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5C8F9D05-CB6B-49E5-AAB1-04D3B3FAC5F1}" srcId="{44E33A85-67A4-4FB9-A19E-D685B3A815FF}" destId="{E0544F6A-F05F-49E6-BC83-99FB0B9E1FF7}" srcOrd="2" destOrd="0" parTransId="{22642F0A-00E1-4189-8427-9334EDF0B8E7}" sibTransId="{09D71397-D9D1-4DB9-A233-EC6C453E731A}"/>
    <dgm:cxn modelId="{8E09350B-0849-48D0-9AF4-FF4DFEB7AA21}" type="presOf" srcId="{9B50E99B-6520-4C87-98CA-8D25AA381991}" destId="{B59A590D-BBA6-45CC-8B0B-B8B46DA1ED27}" srcOrd="0" destOrd="0" presId="urn:microsoft.com/office/officeart/2005/8/layout/vList5"/>
    <dgm:cxn modelId="{FB4ED21C-0C63-40D4-9C22-31D86E264F0D}" type="presOf" srcId="{44E33A85-67A4-4FB9-A19E-D685B3A815FF}" destId="{28AE14B9-01AD-4DA4-B66A-545A2156530F}" srcOrd="0" destOrd="0" presId="urn:microsoft.com/office/officeart/2005/8/layout/vList5"/>
    <dgm:cxn modelId="{262C2830-06DB-4938-9EB5-2C195FE6DE22}" srcId="{44E33A85-67A4-4FB9-A19E-D685B3A815FF}" destId="{DCFAC4DB-AF68-45D8-83B7-FFB03011B021}" srcOrd="0" destOrd="0" parTransId="{274039BC-860F-4DF2-A80A-92C6A5876B9C}" sibTransId="{7744CC37-8A98-4E9A-9192-47D193015523}"/>
    <dgm:cxn modelId="{A7A29EA7-D616-48CE-9BF1-C6DE6A0129B1}" type="presOf" srcId="{DCFAC4DB-AF68-45D8-83B7-FFB03011B021}" destId="{C551C12F-59B3-4510-BA24-CA3F80E06FC0}" srcOrd="0" destOrd="0" presId="urn:microsoft.com/office/officeart/2005/8/layout/vList5"/>
    <dgm:cxn modelId="{6A854FAD-2677-47A7-A14F-CECE46A38395}" type="presOf" srcId="{E0544F6A-F05F-49E6-BC83-99FB0B9E1FF7}" destId="{AC7530DC-9ADD-475C-990B-37C925315F64}" srcOrd="0" destOrd="0" presId="urn:microsoft.com/office/officeart/2005/8/layout/vList5"/>
    <dgm:cxn modelId="{CAD5D8C7-6177-4489-80D9-5D520332BAB6}" type="presOf" srcId="{2141BE34-4F09-42D6-84CD-2A6F25298B01}" destId="{CF132BE6-A43D-474F-A140-B34D154CF9C9}" srcOrd="0" destOrd="0" presId="urn:microsoft.com/office/officeart/2005/8/layout/vList5"/>
    <dgm:cxn modelId="{B5119AE5-73A9-446A-86C3-E3270CA19B61}" srcId="{44E33A85-67A4-4FB9-A19E-D685B3A815FF}" destId="{2141BE34-4F09-42D6-84CD-2A6F25298B01}" srcOrd="3" destOrd="0" parTransId="{9AAADE23-C85B-4188-87ED-3CBE6F42D0D5}" sibTransId="{14CDC938-93E0-4F9D-B532-F8F3B8BAF962}"/>
    <dgm:cxn modelId="{2610DDE5-80B9-4ACB-A59F-AA6DB43FEE48}" srcId="{44E33A85-67A4-4FB9-A19E-D685B3A815FF}" destId="{9B50E99B-6520-4C87-98CA-8D25AA381991}" srcOrd="1" destOrd="0" parTransId="{FFC09110-E8BA-4EB7-A0BE-4B65289A5F27}" sibTransId="{8B1083EE-EBBD-4E9B-8870-E10CBA5BE359}"/>
    <dgm:cxn modelId="{C885FB57-5F8A-4F0F-AE52-F0E649441B8D}" type="presParOf" srcId="{28AE14B9-01AD-4DA4-B66A-545A2156530F}" destId="{2B2FEA07-F05C-4145-AEBD-78D795022B27}" srcOrd="0" destOrd="0" presId="urn:microsoft.com/office/officeart/2005/8/layout/vList5"/>
    <dgm:cxn modelId="{C882DE4B-AD7D-4456-B68E-F752E5F68E7A}" type="presParOf" srcId="{2B2FEA07-F05C-4145-AEBD-78D795022B27}" destId="{C551C12F-59B3-4510-BA24-CA3F80E06FC0}" srcOrd="0" destOrd="0" presId="urn:microsoft.com/office/officeart/2005/8/layout/vList5"/>
    <dgm:cxn modelId="{1F9CF52E-B153-4F33-8B56-C2C3E847EEA6}" type="presParOf" srcId="{28AE14B9-01AD-4DA4-B66A-545A2156530F}" destId="{D7989DA0-733D-4674-9933-7EFEF30E6B7B}" srcOrd="1" destOrd="0" presId="urn:microsoft.com/office/officeart/2005/8/layout/vList5"/>
    <dgm:cxn modelId="{A6FB4A67-123A-4FB7-A8CD-91015752A49C}" type="presParOf" srcId="{28AE14B9-01AD-4DA4-B66A-545A2156530F}" destId="{9AAF68B9-55FD-4EFC-9513-1C2B97C04B50}" srcOrd="2" destOrd="0" presId="urn:microsoft.com/office/officeart/2005/8/layout/vList5"/>
    <dgm:cxn modelId="{71000D0C-4805-4E68-96D8-98A0A996FA3C}" type="presParOf" srcId="{9AAF68B9-55FD-4EFC-9513-1C2B97C04B50}" destId="{B59A590D-BBA6-45CC-8B0B-B8B46DA1ED27}" srcOrd="0" destOrd="0" presId="urn:microsoft.com/office/officeart/2005/8/layout/vList5"/>
    <dgm:cxn modelId="{1A43DA66-DF38-4003-B5FE-E8CCEE9DFC02}" type="presParOf" srcId="{28AE14B9-01AD-4DA4-B66A-545A2156530F}" destId="{64D93D41-6DE2-41C9-AF5D-044F40E6644C}" srcOrd="3" destOrd="0" presId="urn:microsoft.com/office/officeart/2005/8/layout/vList5"/>
    <dgm:cxn modelId="{4811E29E-CBD1-4382-B969-5B340DFCF0EB}" type="presParOf" srcId="{28AE14B9-01AD-4DA4-B66A-545A2156530F}" destId="{BDCE3686-FA22-4E0F-BBF5-7A34D1130AC4}" srcOrd="4" destOrd="0" presId="urn:microsoft.com/office/officeart/2005/8/layout/vList5"/>
    <dgm:cxn modelId="{7581F715-E15F-41E2-A7C1-31A14DED5BC1}" type="presParOf" srcId="{BDCE3686-FA22-4E0F-BBF5-7A34D1130AC4}" destId="{AC7530DC-9ADD-475C-990B-37C925315F64}" srcOrd="0" destOrd="0" presId="urn:microsoft.com/office/officeart/2005/8/layout/vList5"/>
    <dgm:cxn modelId="{34DCF5A6-7AA1-40D8-B977-66284406DE1B}" type="presParOf" srcId="{28AE14B9-01AD-4DA4-B66A-545A2156530F}" destId="{C8DD1DCB-878B-4C0F-93CD-31EDE7D484EE}" srcOrd="5" destOrd="0" presId="urn:microsoft.com/office/officeart/2005/8/layout/vList5"/>
    <dgm:cxn modelId="{822A1255-84AD-4DEC-B8A0-7A1F12FC616E}" type="presParOf" srcId="{28AE14B9-01AD-4DA4-B66A-545A2156530F}" destId="{CB05A0E6-C83F-46A5-B740-8FA3230CE755}" srcOrd="6" destOrd="0" presId="urn:microsoft.com/office/officeart/2005/8/layout/vList5"/>
    <dgm:cxn modelId="{29DA081B-6CC5-4EA3-951C-6CCBC89ECBEB}" type="presParOf" srcId="{CB05A0E6-C83F-46A5-B740-8FA3230CE755}" destId="{CF132BE6-A43D-474F-A140-B34D154CF9C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786E6-4CE6-44E4-B94D-C8DE10998189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4065F-ACF8-4E8A-8834-4617BBD98302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Objective: </a:t>
          </a:r>
          <a:r>
            <a:rPr lang="en-US" sz="2800" kern="1200"/>
            <a:t>To provide training on proper cash handling procedures for PTA events to ensure security, accountability, and compliance.</a:t>
          </a:r>
        </a:p>
      </dsp:txBody>
      <dsp:txXfrm>
        <a:off x="696297" y="538547"/>
        <a:ext cx="4171627" cy="2590157"/>
      </dsp:txXfrm>
    </dsp:sp>
    <dsp:sp modelId="{C241C33D-C2F3-42F1-8165-712F9786CA5B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57B29-CB25-4FCD-AEE9-6195F52CFED8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Why It Matters: </a:t>
          </a:r>
          <a:r>
            <a:rPr lang="en-US" sz="2800" kern="1200"/>
            <a:t>Protecting PTA funds, ensuring transparency, and building trust within the community.</a:t>
          </a:r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F1481-11E9-4F5E-8AA0-FB0383DDD947}">
      <dsp:nvSpPr>
        <dsp:cNvPr id="0" name=""/>
        <dsp:cNvSpPr/>
      </dsp:nvSpPr>
      <dsp:spPr>
        <a:xfrm>
          <a:off x="577441" y="1480274"/>
          <a:ext cx="2309478" cy="2018775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Complete the Cash Box Request Form.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Submit to Treasurer no later than one week before the event.</a:t>
          </a:r>
        </a:p>
      </dsp:txBody>
      <dsp:txXfrm>
        <a:off x="1154811" y="1783090"/>
        <a:ext cx="1125871" cy="1413143"/>
      </dsp:txXfrm>
    </dsp:sp>
    <dsp:sp modelId="{A6250F56-D607-4BF3-9AB9-361A996F7B93}">
      <dsp:nvSpPr>
        <dsp:cNvPr id="0" name=""/>
        <dsp:cNvSpPr/>
      </dsp:nvSpPr>
      <dsp:spPr>
        <a:xfrm>
          <a:off x="72" y="1912292"/>
          <a:ext cx="1154739" cy="11547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/>
            <a:t>Steps to Request Cash:</a:t>
          </a:r>
          <a:endParaRPr lang="en-US" sz="900" kern="1200"/>
        </a:p>
      </dsp:txBody>
      <dsp:txXfrm>
        <a:off x="169180" y="2081400"/>
        <a:ext cx="816523" cy="816523"/>
      </dsp:txXfrm>
    </dsp:sp>
    <dsp:sp modelId="{C88CF945-D426-425E-AA63-6A3D5959A727}">
      <dsp:nvSpPr>
        <dsp:cNvPr id="0" name=""/>
        <dsp:cNvSpPr/>
      </dsp:nvSpPr>
      <dsp:spPr>
        <a:xfrm>
          <a:off x="3608632" y="1480274"/>
          <a:ext cx="2309478" cy="2018775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1DD32A-468C-467B-A7E4-E9E9BBC9EC60}">
      <dsp:nvSpPr>
        <dsp:cNvPr id="0" name=""/>
        <dsp:cNvSpPr/>
      </dsp:nvSpPr>
      <dsp:spPr>
        <a:xfrm>
          <a:off x="3031263" y="1912292"/>
          <a:ext cx="1154739" cy="11547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/>
            <a:t>Important Note: </a:t>
          </a:r>
          <a:r>
            <a:rPr lang="en-US" sz="900" kern="1200"/>
            <a:t>Specify denominations and amounts needed.</a:t>
          </a:r>
        </a:p>
      </dsp:txBody>
      <dsp:txXfrm>
        <a:off x="3200371" y="2081400"/>
        <a:ext cx="816523" cy="816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F1915-FDD5-45F5-ABD6-32CC5DA79241}">
      <dsp:nvSpPr>
        <dsp:cNvPr id="0" name=""/>
        <dsp:cNvSpPr/>
      </dsp:nvSpPr>
      <dsp:spPr>
        <a:xfrm>
          <a:off x="765914" y="602626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440EB-F6A9-4ACA-931F-A5E7241973B9}">
      <dsp:nvSpPr>
        <dsp:cNvPr id="0" name=""/>
        <dsp:cNvSpPr/>
      </dsp:nvSpPr>
      <dsp:spPr>
        <a:xfrm>
          <a:off x="765914" y="224309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b="1" kern="1200"/>
            <a:t>Authorized Personnel: </a:t>
          </a:r>
          <a:r>
            <a:rPr lang="en-US" sz="1500" kern="1200"/>
            <a:t>Only designated Cash Handlers and the Event Chairperson should manage cash.</a:t>
          </a:r>
        </a:p>
      </dsp:txBody>
      <dsp:txXfrm>
        <a:off x="765914" y="2243090"/>
        <a:ext cx="4320000" cy="648000"/>
      </dsp:txXfrm>
    </dsp:sp>
    <dsp:sp modelId="{A2A7E637-48C8-497C-8177-63282414FC8D}">
      <dsp:nvSpPr>
        <dsp:cNvPr id="0" name=""/>
        <dsp:cNvSpPr/>
      </dsp:nvSpPr>
      <dsp:spPr>
        <a:xfrm>
          <a:off x="765914" y="2950841"/>
          <a:ext cx="4320000" cy="63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2CD90-1E1D-410A-B656-226336A3803A}">
      <dsp:nvSpPr>
        <dsp:cNvPr id="0" name=""/>
        <dsp:cNvSpPr/>
      </dsp:nvSpPr>
      <dsp:spPr>
        <a:xfrm>
          <a:off x="5841914" y="602626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F6542-B86A-49F6-94B1-32EFA80740F8}">
      <dsp:nvSpPr>
        <dsp:cNvPr id="0" name=""/>
        <dsp:cNvSpPr/>
      </dsp:nvSpPr>
      <dsp:spPr>
        <a:xfrm>
          <a:off x="5841914" y="224309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b="1" kern="1200"/>
            <a:t>Security Measures:</a:t>
          </a:r>
          <a:endParaRPr lang="en-US" sz="1500" kern="1200"/>
        </a:p>
      </dsp:txBody>
      <dsp:txXfrm>
        <a:off x="5841914" y="2243090"/>
        <a:ext cx="4320000" cy="648000"/>
      </dsp:txXfrm>
    </dsp:sp>
    <dsp:sp modelId="{94215833-6AE5-418A-8C5B-FE37DD8E4F4B}">
      <dsp:nvSpPr>
        <dsp:cNvPr id="0" name=""/>
        <dsp:cNvSpPr/>
      </dsp:nvSpPr>
      <dsp:spPr>
        <a:xfrm>
          <a:off x="5841914" y="2950841"/>
          <a:ext cx="4320000" cy="63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Keep cash in a locked Cash Box.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Secure the Cash Box in a safe location.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Maintain continuous supervision of cash handling areas.</a:t>
          </a:r>
        </a:p>
      </dsp:txBody>
      <dsp:txXfrm>
        <a:off x="5841914" y="2950841"/>
        <a:ext cx="4320000" cy="639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8134E-351F-472D-8364-509FFB357A3B}">
      <dsp:nvSpPr>
        <dsp:cNvPr id="0" name=""/>
        <dsp:cNvSpPr/>
      </dsp:nvSpPr>
      <dsp:spPr>
        <a:xfrm>
          <a:off x="3542" y="1634345"/>
          <a:ext cx="2774894" cy="1387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Recording Transactions:</a:t>
          </a:r>
          <a:endParaRPr lang="en-US" sz="2100" kern="1200"/>
        </a:p>
      </dsp:txBody>
      <dsp:txXfrm>
        <a:off x="44179" y="1674982"/>
        <a:ext cx="2693620" cy="1306173"/>
      </dsp:txXfrm>
    </dsp:sp>
    <dsp:sp modelId="{F7A1951B-64F4-4961-8998-92F1D781CFBD}">
      <dsp:nvSpPr>
        <dsp:cNvPr id="0" name=""/>
        <dsp:cNvSpPr/>
      </dsp:nvSpPr>
      <dsp:spPr>
        <a:xfrm rot="19457599">
          <a:off x="2649957" y="1906282"/>
          <a:ext cx="1366917" cy="45791"/>
        </a:xfrm>
        <a:custGeom>
          <a:avLst/>
          <a:gdLst/>
          <a:ahLst/>
          <a:cxnLst/>
          <a:rect l="0" t="0" r="0" b="0"/>
          <a:pathLst>
            <a:path>
              <a:moveTo>
                <a:pt x="0" y="22895"/>
              </a:moveTo>
              <a:lnTo>
                <a:pt x="1366917" y="2289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99243" y="1895004"/>
        <a:ext cx="68345" cy="68345"/>
      </dsp:txXfrm>
    </dsp:sp>
    <dsp:sp modelId="{90C362AE-6877-4591-A21A-0A03DEC8A0D1}">
      <dsp:nvSpPr>
        <dsp:cNvPr id="0" name=""/>
        <dsp:cNvSpPr/>
      </dsp:nvSpPr>
      <dsp:spPr>
        <a:xfrm>
          <a:off x="3888395" y="836562"/>
          <a:ext cx="2774894" cy="1387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Use the Cash Box Accounting Form.</a:t>
          </a:r>
        </a:p>
      </dsp:txBody>
      <dsp:txXfrm>
        <a:off x="3929032" y="877199"/>
        <a:ext cx="2693620" cy="1306173"/>
      </dsp:txXfrm>
    </dsp:sp>
    <dsp:sp modelId="{2EA9A386-AEB5-467C-B70E-21810ADEA49F}">
      <dsp:nvSpPr>
        <dsp:cNvPr id="0" name=""/>
        <dsp:cNvSpPr/>
      </dsp:nvSpPr>
      <dsp:spPr>
        <a:xfrm rot="2142401">
          <a:off x="2649957" y="2704064"/>
          <a:ext cx="1366917" cy="45791"/>
        </a:xfrm>
        <a:custGeom>
          <a:avLst/>
          <a:gdLst/>
          <a:ahLst/>
          <a:cxnLst/>
          <a:rect l="0" t="0" r="0" b="0"/>
          <a:pathLst>
            <a:path>
              <a:moveTo>
                <a:pt x="0" y="22895"/>
              </a:moveTo>
              <a:lnTo>
                <a:pt x="1366917" y="2289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99243" y="2692787"/>
        <a:ext cx="68345" cy="68345"/>
      </dsp:txXfrm>
    </dsp:sp>
    <dsp:sp modelId="{56E97816-F880-470C-9911-75501C9A187C}">
      <dsp:nvSpPr>
        <dsp:cNvPr id="0" name=""/>
        <dsp:cNvSpPr/>
      </dsp:nvSpPr>
      <dsp:spPr>
        <a:xfrm>
          <a:off x="3888395" y="2432127"/>
          <a:ext cx="2774894" cy="1387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Document all sales, donations, and other cash transactions immediately.</a:t>
          </a:r>
        </a:p>
      </dsp:txBody>
      <dsp:txXfrm>
        <a:off x="3929032" y="2472764"/>
        <a:ext cx="2693620" cy="1306173"/>
      </dsp:txXfrm>
    </dsp:sp>
    <dsp:sp modelId="{0708D6DC-93F0-45D7-9C1D-2B6761F92FF6}">
      <dsp:nvSpPr>
        <dsp:cNvPr id="0" name=""/>
        <dsp:cNvSpPr/>
      </dsp:nvSpPr>
      <dsp:spPr>
        <a:xfrm>
          <a:off x="3542" y="3229909"/>
          <a:ext cx="2774894" cy="1387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Common Mistakes: </a:t>
          </a:r>
          <a:r>
            <a:rPr lang="en-US" sz="2100" kern="1200"/>
            <a:t>Not documenting each transaction, leaving cash unattended.</a:t>
          </a:r>
        </a:p>
      </dsp:txBody>
      <dsp:txXfrm>
        <a:off x="44179" y="3270546"/>
        <a:ext cx="2693620" cy="13061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F4C4E-5A5E-40A2-88F8-037D14B4F90C}">
      <dsp:nvSpPr>
        <dsp:cNvPr id="0" name=""/>
        <dsp:cNvSpPr/>
      </dsp:nvSpPr>
      <dsp:spPr>
        <a:xfrm>
          <a:off x="0" y="3291729"/>
          <a:ext cx="6666833" cy="21597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Accountability: </a:t>
          </a:r>
          <a:r>
            <a:rPr lang="en-US" sz="3800" kern="1200"/>
            <a:t>All parties must ensure accuracy and proper documentation.</a:t>
          </a:r>
        </a:p>
      </dsp:txBody>
      <dsp:txXfrm>
        <a:off x="0" y="3291729"/>
        <a:ext cx="6666833" cy="2159731"/>
      </dsp:txXfrm>
    </dsp:sp>
    <dsp:sp modelId="{81E1AE1A-3F26-4932-8288-765A1497A4F2}">
      <dsp:nvSpPr>
        <dsp:cNvPr id="0" name=""/>
        <dsp:cNvSpPr/>
      </dsp:nvSpPr>
      <dsp:spPr>
        <a:xfrm rot="10800000">
          <a:off x="0" y="2459"/>
          <a:ext cx="6666833" cy="3321666"/>
        </a:xfrm>
        <a:prstGeom prst="upArrowCallou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Required Signatures:</a:t>
          </a:r>
          <a:endParaRPr lang="en-US" sz="3800" kern="1200"/>
        </a:p>
      </dsp:txBody>
      <dsp:txXfrm rot="-10800000">
        <a:off x="0" y="2459"/>
        <a:ext cx="6666833" cy="1165904"/>
      </dsp:txXfrm>
    </dsp:sp>
    <dsp:sp modelId="{2026AF08-64D9-476C-9610-AC718EE014B4}">
      <dsp:nvSpPr>
        <dsp:cNvPr id="0" name=""/>
        <dsp:cNvSpPr/>
      </dsp:nvSpPr>
      <dsp:spPr>
        <a:xfrm>
          <a:off x="3255" y="1168364"/>
          <a:ext cx="2220107" cy="99317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Event/Committee Chair</a:t>
          </a:r>
        </a:p>
      </dsp:txBody>
      <dsp:txXfrm>
        <a:off x="3255" y="1168364"/>
        <a:ext cx="2220107" cy="993178"/>
      </dsp:txXfrm>
    </dsp:sp>
    <dsp:sp modelId="{BADBB3FA-C89C-463E-97D6-3C5839B7864E}">
      <dsp:nvSpPr>
        <dsp:cNvPr id="0" name=""/>
        <dsp:cNvSpPr/>
      </dsp:nvSpPr>
      <dsp:spPr>
        <a:xfrm>
          <a:off x="2223362" y="1168364"/>
          <a:ext cx="2220107" cy="993178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Cash Handlers</a:t>
          </a:r>
        </a:p>
      </dsp:txBody>
      <dsp:txXfrm>
        <a:off x="2223362" y="1168364"/>
        <a:ext cx="2220107" cy="993178"/>
      </dsp:txXfrm>
    </dsp:sp>
    <dsp:sp modelId="{6FEB2DA3-17B5-4CD3-A99C-AD11512FF763}">
      <dsp:nvSpPr>
        <dsp:cNvPr id="0" name=""/>
        <dsp:cNvSpPr/>
      </dsp:nvSpPr>
      <dsp:spPr>
        <a:xfrm>
          <a:off x="4443470" y="1168364"/>
          <a:ext cx="2220107" cy="993178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Treasurer (for both initial and final cash receipts)</a:t>
          </a:r>
        </a:p>
      </dsp:txBody>
      <dsp:txXfrm>
        <a:off x="4443470" y="1168364"/>
        <a:ext cx="2220107" cy="9931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B8E38-FEE0-4EFD-A77F-1B49397D22B8}">
      <dsp:nvSpPr>
        <dsp:cNvPr id="0" name=""/>
        <dsp:cNvSpPr/>
      </dsp:nvSpPr>
      <dsp:spPr>
        <a:xfrm>
          <a:off x="1162225" y="499"/>
          <a:ext cx="4648902" cy="27559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202" tIns="700007" rIns="90202" bIns="70000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Always have at least two people present when counting cash.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Use a locked Cash Box and secure it in a safe place.</a:t>
          </a:r>
        </a:p>
      </dsp:txBody>
      <dsp:txXfrm>
        <a:off x="1162225" y="499"/>
        <a:ext cx="4648902" cy="2755932"/>
      </dsp:txXfrm>
    </dsp:sp>
    <dsp:sp modelId="{EF63EE82-3FB5-4C63-B6D8-275BAF9680E0}">
      <dsp:nvSpPr>
        <dsp:cNvPr id="0" name=""/>
        <dsp:cNvSpPr/>
      </dsp:nvSpPr>
      <dsp:spPr>
        <a:xfrm>
          <a:off x="0" y="499"/>
          <a:ext cx="1162225" cy="2755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1" tIns="272225" rIns="61501" bIns="27222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Do’s:</a:t>
          </a:r>
          <a:endParaRPr lang="en-US" sz="2400" kern="1200"/>
        </a:p>
      </dsp:txBody>
      <dsp:txXfrm>
        <a:off x="0" y="499"/>
        <a:ext cx="1162225" cy="2755932"/>
      </dsp:txXfrm>
    </dsp:sp>
    <dsp:sp modelId="{4F234A19-79D2-4686-BD78-B629A8A89931}">
      <dsp:nvSpPr>
        <dsp:cNvPr id="0" name=""/>
        <dsp:cNvSpPr/>
      </dsp:nvSpPr>
      <dsp:spPr>
        <a:xfrm>
          <a:off x="1162225" y="2921787"/>
          <a:ext cx="4648902" cy="27559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202" tIns="700007" rIns="90202" bIns="70000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Never leave cash unattended.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Avoid counting cash in public or open areas.</a:t>
          </a:r>
        </a:p>
      </dsp:txBody>
      <dsp:txXfrm>
        <a:off x="1162225" y="2921787"/>
        <a:ext cx="4648902" cy="2755932"/>
      </dsp:txXfrm>
    </dsp:sp>
    <dsp:sp modelId="{E55D30B6-F7B0-487C-931D-E26328DD8B09}">
      <dsp:nvSpPr>
        <dsp:cNvPr id="0" name=""/>
        <dsp:cNvSpPr/>
      </dsp:nvSpPr>
      <dsp:spPr>
        <a:xfrm>
          <a:off x="0" y="2921787"/>
          <a:ext cx="1162225" cy="2755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1" tIns="272225" rIns="61501" bIns="27222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Don’ts:</a:t>
          </a:r>
          <a:endParaRPr lang="en-US" sz="2400" kern="1200"/>
        </a:p>
      </dsp:txBody>
      <dsp:txXfrm>
        <a:off x="0" y="2921787"/>
        <a:ext cx="1162225" cy="27559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1C12F-59B3-4510-BA24-CA3F80E06FC0}">
      <dsp:nvSpPr>
        <dsp:cNvPr id="0" name=""/>
        <dsp:cNvSpPr/>
      </dsp:nvSpPr>
      <dsp:spPr>
        <a:xfrm>
          <a:off x="3364992" y="2177"/>
          <a:ext cx="3785616" cy="104746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Washington State PTA Guidelines</a:t>
          </a:r>
        </a:p>
      </dsp:txBody>
      <dsp:txXfrm>
        <a:off x="3416125" y="53310"/>
        <a:ext cx="3683350" cy="945199"/>
      </dsp:txXfrm>
    </dsp:sp>
    <dsp:sp modelId="{B59A590D-BBA6-45CC-8B0B-B8B46DA1ED27}">
      <dsp:nvSpPr>
        <dsp:cNvPr id="0" name=""/>
        <dsp:cNvSpPr/>
      </dsp:nvSpPr>
      <dsp:spPr>
        <a:xfrm>
          <a:off x="3364992" y="1102016"/>
          <a:ext cx="3785616" cy="1047465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Applicable RCW Codes</a:t>
          </a:r>
        </a:p>
      </dsp:txBody>
      <dsp:txXfrm>
        <a:off x="3416125" y="1153149"/>
        <a:ext cx="3683350" cy="945199"/>
      </dsp:txXfrm>
    </dsp:sp>
    <dsp:sp modelId="{AC7530DC-9ADD-475C-990B-37C925315F64}">
      <dsp:nvSpPr>
        <dsp:cNvPr id="0" name=""/>
        <dsp:cNvSpPr/>
      </dsp:nvSpPr>
      <dsp:spPr>
        <a:xfrm>
          <a:off x="3364992" y="2201855"/>
          <a:ext cx="3785616" cy="1047465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Issaquah PTA Council Requirements</a:t>
          </a:r>
        </a:p>
      </dsp:txBody>
      <dsp:txXfrm>
        <a:off x="3416125" y="2252988"/>
        <a:ext cx="3683350" cy="945199"/>
      </dsp:txXfrm>
    </dsp:sp>
    <dsp:sp modelId="{CF132BE6-A43D-474F-A140-B34D154CF9C9}">
      <dsp:nvSpPr>
        <dsp:cNvPr id="0" name=""/>
        <dsp:cNvSpPr/>
      </dsp:nvSpPr>
      <dsp:spPr>
        <a:xfrm>
          <a:off x="3364992" y="3301694"/>
          <a:ext cx="3785616" cy="1047465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Importance of Adherence: Legal compliance and safeguarding PTA integrity.</a:t>
          </a:r>
        </a:p>
      </dsp:txBody>
      <dsp:txXfrm>
        <a:off x="3416125" y="3352827"/>
        <a:ext cx="3683350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3BEC3-D81C-2185-0878-305957E52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079C3-2B0F-243F-367E-FA97AA07A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0D045-3B40-C235-41C6-1B5C123E1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FE44F-F29A-8DCB-6348-23CECD4A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1C168-921C-7B81-BC2E-33453790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0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5DA5-839D-4998-5041-011C53CD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28247-8AF1-CA98-8485-81EC28A8F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22300-A1E3-5387-436B-A860E441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DE062-1755-8CD1-886D-003ECA197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1982E-C874-83D5-1647-669123D3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5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516FCD-AEB4-A9BE-A7C8-1A94A5577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D8918-51D1-EC63-29C6-9CB38F4A8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554AE-BFFC-EFC6-6C63-131B0FD0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7040B-3279-E5A2-4F51-5187864DC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3A8EF-B2A7-1D82-8293-60655413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6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F6663-295E-3829-D154-8BC7ADF6B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DE3F4-C145-2F8B-A08B-31A0A4927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436E-4DDB-1502-96BE-02543EEB8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F207B-91EB-6792-E1D5-9EAB47F5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C772B-21CE-EEE5-BA90-C66FC0527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6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9F11-449C-797A-C48E-199FF8CA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CC7CB-90BD-185F-C7BB-777B32C7A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FE0EF-FE2A-9A56-37C4-3B037BCCE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10661-E72C-F612-D5DC-C2FA4CA3D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A222A-84EC-C8CF-2831-EE3ECF74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3C27-CA84-1F0B-64B4-0BCC75CD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D966-91B8-B94A-3750-15AA128C4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9F4FD-857D-5ECC-A633-A65AE2D38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5EF54-D35C-8BD4-D58D-969ECC309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D151D-4E65-C066-760F-7CDBC581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0F52F-7F65-AAB2-AF58-FF5392E3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9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28402-C49B-5861-C6A7-352ECE519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9C4B3-0007-737D-A7FC-A47F943E1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63DAE-7AB4-B16B-5C30-B340AE278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1A98D-C87E-5878-0AB9-4C14908E7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A2EA7C-EB5E-5E14-F504-F8441C908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C8EED1-D9B6-2232-0320-B95C2146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C18E1-C57F-55E3-1A15-C713B026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5EC09-CFA1-1930-8522-C22F1DDA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4497-0FC1-5DA8-DC47-8733A6EC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EE8B5-7235-D978-CF70-34D998626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BE82D2-8D77-7F7E-6F9F-3B7A0C30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F1341-5992-5FAB-9FAF-5F1B4957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7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44E921-7E6A-574B-3A64-3BF4D7C0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DBD8D-AF66-A239-6717-502480CA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B4F3A-3F70-D121-303E-BB1F85FF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84E07-41CF-7983-2179-658BB990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A1B5-4B57-C8DE-EFF3-7F202229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9FB22-CABB-C508-5CBC-EADDB394D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A54A4-D212-751B-4D27-7A306C05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2E365-525D-0692-8C2D-5F928012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3CAA5-5AF5-AC07-8C96-3864BE11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5068-1D66-F9BA-565A-1C623DAA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8C51EA-8172-6986-2276-A71E83EB7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193B3-F3D2-8DAC-9947-2D04B2FE2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CBD14-F400-801A-3174-70317FEE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CC7CB-212F-A8E5-5806-A3E9D3B6E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5D3C0-4D8E-015C-572C-67EB6E7B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8CF57-3083-B952-22C4-7550CD78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1F394-2E17-8F60-F85B-15171FF27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1537C-A4F3-64BB-6E96-FBF42F1E9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ECF32A-1AF5-4C89-85BD-1F4F1895AC2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2467D-0761-B303-2F4B-6931628A7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F711-FAEF-4B1E-F3AA-916BB74CD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CF470C-E3FE-4F94-9F0D-F9C94894C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1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3C499-5347-C1E1-509E-75C31BB0A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Money Handling Training </a:t>
            </a:r>
            <a:b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PTA Events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17F8F-FD7B-AFB0-A45A-2D8B20516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Ensuring Accountability and Security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Maple Hills PTA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725F9C9-F897-D4AD-9392-1E16CC4D69C8}"/>
              </a:ext>
            </a:extLst>
          </p:cNvPr>
          <p:cNvSpPr txBox="1"/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Reviewed: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Approved:</a:t>
            </a:r>
          </a:p>
        </p:txBody>
      </p:sp>
    </p:spTree>
    <p:extLst>
      <p:ext uri="{BB962C8B-B14F-4D97-AF65-F5344CB8AC3E}">
        <p14:creationId xmlns:p14="http://schemas.microsoft.com/office/powerpoint/2010/main" val="330350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36CE8-9C8D-54BD-2AC2-A82AB713C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</a:rPr>
              <a:t>Security Best Practices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2A1C9C-12C1-2B3D-8E12-2B820A539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97332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67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EA9F5-9CBB-1126-4CC8-4E58B844A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Handling Discrepancies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513B6-AA9A-EA6C-7FB0-4440C7384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b="1"/>
              <a:t>Steps to Address Discrepancies:</a:t>
            </a:r>
          </a:p>
          <a:p>
            <a:pPr lvl="1"/>
            <a:r>
              <a:rPr lang="en-US" sz="2000"/>
              <a:t>Document the issue on the Cash Box Accounting Form.</a:t>
            </a:r>
          </a:p>
          <a:p>
            <a:pPr lvl="1"/>
            <a:r>
              <a:rPr lang="en-US" sz="2000"/>
              <a:t>Inform the Treasurer immediately.</a:t>
            </a:r>
          </a:p>
          <a:p>
            <a:pPr lvl="1"/>
            <a:r>
              <a:rPr lang="en-US" sz="2000"/>
              <a:t>Work with the Treasurer to reconcile any differences.</a:t>
            </a:r>
          </a:p>
        </p:txBody>
      </p:sp>
    </p:spTree>
    <p:extLst>
      <p:ext uri="{BB962C8B-B14F-4D97-AF65-F5344CB8AC3E}">
        <p14:creationId xmlns:p14="http://schemas.microsoft.com/office/powerpoint/2010/main" val="4040703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9C7905-653A-A5A5-2A53-A9C1DFE798A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5055" b="1067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321230-DB9A-06CC-B95B-838D22CA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Compliance and Legal Requirements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485357-796F-EE4E-DC0E-8A3FE3395E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495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283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2169D-42F5-73DA-C210-3E9730045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Training and Resources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FBCB0-533C-8C23-419A-325CD58FC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Training Requirements:</a:t>
            </a:r>
          </a:p>
          <a:p>
            <a:pPr lvl="1"/>
            <a:r>
              <a:rPr lang="en-US" dirty="0"/>
              <a:t>Review of this training annually or as needed.</a:t>
            </a:r>
          </a:p>
          <a:p>
            <a:pPr lvl="1"/>
            <a:r>
              <a:rPr lang="en-US" dirty="0"/>
              <a:t>Attend additional sessions if handling significant amounts of cash.</a:t>
            </a:r>
          </a:p>
          <a:p>
            <a:r>
              <a:rPr lang="en-US" b="1" dirty="0"/>
              <a:t>Resources:</a:t>
            </a:r>
          </a:p>
          <a:p>
            <a:pPr lvl="1"/>
            <a:r>
              <a:rPr lang="en-US" dirty="0"/>
              <a:t>PTA Handbook (https://www.wastatepta.org/wp-content/uploads/2021/02/WSPTA-Sample-Money-Handling-Policy-Aug20.pdf)</a:t>
            </a:r>
          </a:p>
          <a:p>
            <a:pPr lvl="1"/>
            <a:r>
              <a:rPr lang="en-US" dirty="0"/>
              <a:t>Cash Handling Policy Document</a:t>
            </a:r>
          </a:p>
          <a:p>
            <a:pPr lvl="1"/>
            <a:r>
              <a:rPr lang="en-US" dirty="0"/>
              <a:t>Cash Box and Accounting Forms</a:t>
            </a:r>
          </a:p>
        </p:txBody>
      </p:sp>
    </p:spTree>
    <p:extLst>
      <p:ext uri="{BB962C8B-B14F-4D97-AF65-F5344CB8AC3E}">
        <p14:creationId xmlns:p14="http://schemas.microsoft.com/office/powerpoint/2010/main" val="1858312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7" name="Rectangle 4116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Freeform: Shape 4117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86547A-4048-7923-11DB-5A64EC6B5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C76D3-8113-CB8B-8C58-01A42DE48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287" y="4121253"/>
            <a:ext cx="3125337" cy="11368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Questions?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B80AB36E-F72F-C916-F07A-A0C04C599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48711" y="578738"/>
            <a:ext cx="5202728" cy="567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59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DAD5D-D5B4-B0BB-AA24-1380F6F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b="1"/>
              <a:t>Introduction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F7CCC0F-0B56-8DD9-B9D0-E70E49A1CF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60033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08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6FA9A-5B21-085A-85C9-A1E94E36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PTA Cash Handling Policy Overview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D03E8-383E-FA77-B36A-BB7CB13F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Policy Highlights:</a:t>
            </a:r>
          </a:p>
          <a:p>
            <a:pPr lvl="1"/>
            <a:r>
              <a:rPr lang="en-US" dirty="0"/>
              <a:t>Cash Box Requests</a:t>
            </a:r>
          </a:p>
          <a:p>
            <a:pPr lvl="1"/>
            <a:r>
              <a:rPr lang="en-US" dirty="0"/>
              <a:t>Handling and Security During Events</a:t>
            </a:r>
          </a:p>
          <a:p>
            <a:pPr lvl="1"/>
            <a:r>
              <a:rPr lang="en-US" dirty="0"/>
              <a:t>Reconciliation and Return Procedures</a:t>
            </a:r>
          </a:p>
          <a:p>
            <a:r>
              <a:rPr lang="en-US" b="1" dirty="0"/>
              <a:t>Compliance: </a:t>
            </a:r>
            <a:r>
              <a:rPr lang="en-US" dirty="0"/>
              <a:t>Washington State PTA Guidelines, Washington State RCW Codes, Issaquah PTA Council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27585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C17C9-6675-74E9-9932-E55D7F1F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en-US" sz="4800" b="1"/>
              <a:t>Requesting Cash for Events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481BF741-113E-FA0B-7DC7-FD211727C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143860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620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566D0B-7FCB-FEEF-425D-B56FD87E8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Receiving Cash from the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FD769-619E-AC89-DF28-B3399FB8B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800" b="1">
                <a:solidFill>
                  <a:schemeClr val="tx2"/>
                </a:solidFill>
              </a:rPr>
              <a:t>Treasurer’s Role: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Retrieves cash from the bank.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Counts and verifies cash with the Event Chairperson.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Hands over the Cash Box securely.</a:t>
            </a:r>
          </a:p>
          <a:p>
            <a:r>
              <a:rPr lang="en-US" sz="1800" b="1">
                <a:solidFill>
                  <a:schemeClr val="tx2"/>
                </a:solidFill>
              </a:rPr>
              <a:t>Receipt of Cash: </a:t>
            </a:r>
            <a:r>
              <a:rPr lang="en-US" sz="1800">
                <a:solidFill>
                  <a:schemeClr val="tx2"/>
                </a:solidFill>
              </a:rPr>
              <a:t>Event Chairperson and Treasurer must sign the Cash Box Accounting Form upon transfer.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D09CEB97-B206-1B44-98FC-8EBD5DCE3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15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D72B51-FCD3-30FA-CF0C-5622F06F2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Cash Handling During Events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BFE54F-C138-E253-84FE-AFBB80461F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34940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27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EC3BC1-59BA-D5D0-0852-E5DA8240D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Cash Transaction Procedures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F70586-4D3D-6A4C-B85D-9F45433753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55517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87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DCA10A-8A45-A0A4-FA8B-976B53FBF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Returning Cash Post-Event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2FDCD-62E1-C336-ED62-685D7FE6A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Post-Event Procedures:</a:t>
            </a:r>
          </a:p>
          <a:p>
            <a:pPr lvl="1"/>
            <a:r>
              <a:rPr lang="en-US" dirty="0"/>
              <a:t>Count and verify total cash.</a:t>
            </a:r>
          </a:p>
          <a:p>
            <a:pPr lvl="1"/>
            <a:r>
              <a:rPr lang="en-US" dirty="0"/>
              <a:t>Complete the Cash Box Accounting Form.</a:t>
            </a:r>
          </a:p>
          <a:p>
            <a:pPr lvl="1"/>
            <a:r>
              <a:rPr lang="en-US" dirty="0"/>
              <a:t>Return cash and form to the Treasurer within one week of the event.</a:t>
            </a:r>
          </a:p>
          <a:p>
            <a:r>
              <a:rPr lang="en-US" b="1" dirty="0"/>
              <a:t>Reconciliation: </a:t>
            </a:r>
            <a:r>
              <a:rPr lang="en-US" dirty="0"/>
              <a:t>Treasurer verifies totals; discrepancies must be documented and explained.</a:t>
            </a:r>
          </a:p>
        </p:txBody>
      </p:sp>
    </p:spTree>
    <p:extLst>
      <p:ext uri="{BB962C8B-B14F-4D97-AF65-F5344CB8AC3E}">
        <p14:creationId xmlns:p14="http://schemas.microsoft.com/office/powerpoint/2010/main" val="377746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C3F877-CBC4-B617-EE53-A994087BC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700" b="1">
                <a:solidFill>
                  <a:srgbClr val="FFFFFF"/>
                </a:solidFill>
              </a:rPr>
              <a:t>Signatures and Accountability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E510C9EF-B5C8-9F35-B200-ED5C87D6F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33784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611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af72c41-31f4-4d40-a6d0-808117dc4d77}" enabled="1" method="Standard" siteId="{be0f980b-dd99-4b19-bd7b-bc71a09b026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507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Money Handling Training  for PTA Events</vt:lpstr>
      <vt:lpstr>Introduction</vt:lpstr>
      <vt:lpstr>PTA Cash Handling Policy Overview</vt:lpstr>
      <vt:lpstr>Requesting Cash for Events</vt:lpstr>
      <vt:lpstr>Receiving Cash from the Treasurer</vt:lpstr>
      <vt:lpstr>Cash Handling During Events</vt:lpstr>
      <vt:lpstr>Cash Transaction Procedures</vt:lpstr>
      <vt:lpstr>Returning Cash Post-Event</vt:lpstr>
      <vt:lpstr>Signatures and Accountability</vt:lpstr>
      <vt:lpstr>Security Best Practices</vt:lpstr>
      <vt:lpstr>Handling Discrepancies</vt:lpstr>
      <vt:lpstr>Compliance and Legal Requirements</vt:lpstr>
      <vt:lpstr>Training and Resources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Armstrong, Yaz</dc:creator>
  <cp:lastModifiedBy>Armstrong, Yaz</cp:lastModifiedBy>
  <cp:revision>1</cp:revision>
  <dcterms:created xsi:type="dcterms:W3CDTF">2024-09-05T17:42:54Z</dcterms:created>
  <dcterms:modified xsi:type="dcterms:W3CDTF">2024-09-05T18:55:37Z</dcterms:modified>
</cp:coreProperties>
</file>